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6858000" cx="12192000"/>
  <p:notesSz cx="6858000" cy="9144000"/>
  <p:embeddedFontLst>
    <p:embeddedFont>
      <p:font typeface="Quicksand"/>
      <p:regular r:id="rId14"/>
      <p:bold r:id="rId15"/>
    </p:embeddedFont>
    <p:embeddedFont>
      <p:font typeface="Roboto Light"/>
      <p:regular r:id="rId16"/>
      <p:bold r:id="rId17"/>
      <p:italic r:id="rId18"/>
      <p:boldItalic r:id="rId19"/>
    </p:embeddedFont>
    <p:embeddedFont>
      <p:font typeface="Quicksand Medium"/>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A4A3A4"/>
          </p15:clr>
        </p15:guide>
        <p15:guide id="2" pos="3749">
          <p15:clr>
            <a:srgbClr val="A4A3A4"/>
          </p15:clr>
        </p15:guide>
        <p15:guide id="3" pos="3931">
          <p15:clr>
            <a:srgbClr val="A4A3A4"/>
          </p15:clr>
        </p15:guide>
        <p15:guide id="4" orient="horz" pos="1185">
          <p15:clr>
            <a:srgbClr val="A4A3A4"/>
          </p15:clr>
        </p15:guide>
        <p15:guide id="5" orient="horz" pos="572">
          <p15:clr>
            <a:srgbClr val="A4A3A4"/>
          </p15:clr>
        </p15:guide>
        <p15:guide id="6" orient="horz" pos="4065">
          <p15:clr>
            <a:srgbClr val="A4A3A4"/>
          </p15:clr>
        </p15:guide>
        <p15:guide id="7" orient="horz" pos="3906">
          <p15:clr>
            <a:srgbClr val="A4A3A4"/>
          </p15:clr>
        </p15:guide>
        <p15:guide id="8" orient="horz" pos="595">
          <p15:clr>
            <a:srgbClr val="A4A3A4"/>
          </p15:clr>
        </p15:guide>
      </p15:sldGuideLst>
    </p:ext>
    <p:ext uri="GoogleSlidesCustomDataVersion2">
      <go:slidesCustomData xmlns:go="http://customooxmlschemas.google.com/" r:id="rId22" roundtripDataSignature="AMtx7mj7GEcxieHDJQPvNO2yPlwGAiu96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3749"/>
        <p:guide pos="3931"/>
        <p:guide pos="1185" orient="horz"/>
        <p:guide pos="572" orient="horz"/>
        <p:guide pos="4065" orient="horz"/>
        <p:guide pos="3906" orient="horz"/>
        <p:guide pos="595"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QuicksandMedium-regular.fntdata"/><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font" Target="fonts/QuicksandMedium-bold.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Quicksand-bold.fntdata"/><Relationship Id="rId14" Type="http://schemas.openxmlformats.org/officeDocument/2006/relationships/font" Target="fonts/Quicksand-regular.fntdata"/><Relationship Id="rId17" Type="http://schemas.openxmlformats.org/officeDocument/2006/relationships/font" Target="fonts/RobotoLight-bold.fntdata"/><Relationship Id="rId16" Type="http://schemas.openxmlformats.org/officeDocument/2006/relationships/font" Target="fonts/RobotoLight-regular.fntdata"/><Relationship Id="rId5" Type="http://schemas.openxmlformats.org/officeDocument/2006/relationships/notesMaster" Target="notesMasters/notesMaster1.xml"/><Relationship Id="rId19" Type="http://schemas.openxmlformats.org/officeDocument/2006/relationships/font" Target="fonts/RobotoLight-boldItalic.fntdata"/><Relationship Id="rId6" Type="http://schemas.openxmlformats.org/officeDocument/2006/relationships/slide" Target="slides/slide1.xml"/><Relationship Id="rId18" Type="http://schemas.openxmlformats.org/officeDocument/2006/relationships/font" Target="fonts/RobotoLigh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Quicksand"/>
                <a:ea typeface="Quicksand"/>
                <a:cs typeface="Quicksand"/>
                <a:sym typeface="Quicksa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Quicksand"/>
                <a:ea typeface="Quicksand"/>
                <a:cs typeface="Quicksand"/>
                <a:sym typeface="Quicksa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Quicksand"/>
                <a:ea typeface="Quicksand"/>
                <a:cs typeface="Quicksand"/>
                <a:sym typeface="Quicksand"/>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Quicksand"/>
                <a:ea typeface="Quicksand"/>
                <a:cs typeface="Quicksand"/>
                <a:sym typeface="Quicksand"/>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Quicksand"/>
                <a:ea typeface="Quicksand"/>
                <a:cs typeface="Quicksand"/>
                <a:sym typeface="Quicksand"/>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Quicksand"/>
                <a:ea typeface="Quicksand"/>
                <a:cs typeface="Quicksand"/>
                <a:sym typeface="Quicksand"/>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Quicksand"/>
                <a:ea typeface="Quicksand"/>
                <a:cs typeface="Quicksand"/>
                <a:sym typeface="Quicksand"/>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Quicksand"/>
                <a:ea typeface="Quicksand"/>
                <a:cs typeface="Quicksand"/>
                <a:sym typeface="Quicksa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Quicksand"/>
                <a:ea typeface="Quicksand"/>
                <a:cs typeface="Quicksand"/>
                <a:sym typeface="Quicksand"/>
              </a:rPr>
              <a:t>‹#›</a:t>
            </a:fld>
            <a:endParaRPr b="0" i="0" sz="1200" u="none" cap="none" strike="noStrike">
              <a:solidFill>
                <a:schemeClr val="dk1"/>
              </a:solidFill>
              <a:latin typeface="Quicksand"/>
              <a:ea typeface="Quicksand"/>
              <a:cs typeface="Quicksand"/>
              <a:sym typeface="Quicksan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 name="Google Shape;4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 name="Google Shape;5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 name="Google Shape;11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93c9bb7340_0_5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g293c9bb7340_0_5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_1">
  <p:cSld name="1_Cover_1">
    <p:spTree>
      <p:nvGrpSpPr>
        <p:cNvPr id="13" name="Shape 13"/>
        <p:cNvGrpSpPr/>
        <p:nvPr/>
      </p:nvGrpSpPr>
      <p:grpSpPr>
        <a:xfrm>
          <a:off x="0" y="0"/>
          <a:ext cx="0" cy="0"/>
          <a:chOff x="0" y="0"/>
          <a:chExt cx="0" cy="0"/>
        </a:xfrm>
      </p:grpSpPr>
      <p:sp>
        <p:nvSpPr>
          <p:cNvPr id="14" name="Google Shape;14;p13"/>
          <p:cNvSpPr txBox="1"/>
          <p:nvPr/>
        </p:nvSpPr>
        <p:spPr>
          <a:xfrm>
            <a:off x="1282045" y="-754145"/>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icksand"/>
              <a:ea typeface="Quicksand"/>
              <a:cs typeface="Quicksand"/>
              <a:sym typeface="Quicksand"/>
            </a:endParaRPr>
          </a:p>
        </p:txBody>
      </p:sp>
      <p:sp>
        <p:nvSpPr>
          <p:cNvPr id="15" name="Google Shape;15;p13"/>
          <p:cNvSpPr txBox="1"/>
          <p:nvPr>
            <p:ph type="title"/>
          </p:nvPr>
        </p:nvSpPr>
        <p:spPr>
          <a:xfrm>
            <a:off x="422172" y="1607028"/>
            <a:ext cx="5655352" cy="3643945"/>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Clr>
                <a:schemeClr val="dk1"/>
              </a:buClr>
              <a:buSzPts val="6000"/>
              <a:buFont typeface="Quicksand"/>
              <a:buNone/>
              <a:defRPr b="1" i="0" sz="6000" cap="none">
                <a:solidFill>
                  <a:schemeClr val="dk1"/>
                </a:solidFill>
                <a:latin typeface="Quicksand"/>
                <a:ea typeface="Quicksand"/>
                <a:cs typeface="Quicksand"/>
                <a:sym typeface="Quicksa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id="16" name="Google Shape;16;p13"/>
          <p:cNvPicPr preferRelativeResize="0"/>
          <p:nvPr/>
        </p:nvPicPr>
        <p:blipFill rotWithShape="1">
          <a:blip r:embed="rId2">
            <a:alphaModFix/>
          </a:blip>
          <a:srcRect b="0" l="0" r="0" t="0"/>
          <a:stretch/>
        </p:blipFill>
        <p:spPr>
          <a:xfrm>
            <a:off x="422172" y="273105"/>
            <a:ext cx="1766102" cy="54411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White_LongStatement">
  <p:cSld name="3_White_LongStatement">
    <p:bg>
      <p:bgPr>
        <a:solidFill>
          <a:schemeClr val="lt1"/>
        </a:solidFill>
      </p:bgPr>
    </p:bg>
    <p:spTree>
      <p:nvGrpSpPr>
        <p:cNvPr id="17" name="Shape 17"/>
        <p:cNvGrpSpPr/>
        <p:nvPr/>
      </p:nvGrpSpPr>
      <p:grpSpPr>
        <a:xfrm>
          <a:off x="0" y="0"/>
          <a:ext cx="0" cy="0"/>
          <a:chOff x="0" y="0"/>
          <a:chExt cx="0" cy="0"/>
        </a:xfrm>
      </p:grpSpPr>
      <p:sp>
        <p:nvSpPr>
          <p:cNvPr id="18" name="Google Shape;18;p14"/>
          <p:cNvSpPr/>
          <p:nvPr/>
        </p:nvSpPr>
        <p:spPr>
          <a:xfrm>
            <a:off x="0" y="1"/>
            <a:ext cx="12192000" cy="122213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icksand"/>
              <a:ea typeface="Quicksand"/>
              <a:cs typeface="Quicksand"/>
              <a:sym typeface="Quicksand"/>
            </a:endParaRPr>
          </a:p>
        </p:txBody>
      </p:sp>
      <p:sp>
        <p:nvSpPr>
          <p:cNvPr id="19" name="Google Shape;19;p14"/>
          <p:cNvSpPr txBox="1"/>
          <p:nvPr/>
        </p:nvSpPr>
        <p:spPr>
          <a:xfrm>
            <a:off x="1282045" y="-754145"/>
            <a:ext cx="184731" cy="53860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lt1"/>
              </a:solidFill>
              <a:latin typeface="Quicksand"/>
              <a:ea typeface="Quicksand"/>
              <a:cs typeface="Quicksand"/>
              <a:sym typeface="Quicksand"/>
            </a:endParaRPr>
          </a:p>
        </p:txBody>
      </p:sp>
      <p:sp>
        <p:nvSpPr>
          <p:cNvPr id="20" name="Google Shape;20;p14"/>
          <p:cNvSpPr txBox="1"/>
          <p:nvPr>
            <p:ph type="title"/>
          </p:nvPr>
        </p:nvSpPr>
        <p:spPr>
          <a:xfrm>
            <a:off x="415923" y="199545"/>
            <a:ext cx="11368089" cy="338338"/>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2000"/>
              <a:buFont typeface="Quicksand"/>
              <a:buNone/>
              <a:defRPr b="1" sz="2000">
                <a:solidFill>
                  <a:schemeClr val="lt1"/>
                </a:solidFill>
                <a:latin typeface="Quicksand"/>
                <a:ea typeface="Quicksand"/>
                <a:cs typeface="Quicksand"/>
                <a:sym typeface="Quicksa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id="21" name="Google Shape;21;p14"/>
          <p:cNvPicPr preferRelativeResize="0"/>
          <p:nvPr/>
        </p:nvPicPr>
        <p:blipFill rotWithShape="1">
          <a:blip r:embed="rId2">
            <a:alphaModFix/>
          </a:blip>
          <a:srcRect b="0" l="0" r="0" t="0"/>
          <a:stretch/>
        </p:blipFill>
        <p:spPr>
          <a:xfrm>
            <a:off x="422274" y="6387767"/>
            <a:ext cx="562734" cy="1733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3840">
          <p15:clr>
            <a:srgbClr val="FBAE40"/>
          </p15:clr>
        </p15:guide>
        <p15:guide id="2" orient="horz" pos="2160">
          <p15:clr>
            <a:srgbClr val="FBAE40"/>
          </p15:clr>
        </p15:guide>
        <p15:guide id="3" orient="horz" pos="118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LongStatement">
  <p:cSld name="White_LongStatement">
    <p:bg>
      <p:bgPr>
        <a:solidFill>
          <a:schemeClr val="lt1"/>
        </a:solidFill>
      </p:bgPr>
    </p:bg>
    <p:spTree>
      <p:nvGrpSpPr>
        <p:cNvPr id="22" name="Shape 22"/>
        <p:cNvGrpSpPr/>
        <p:nvPr/>
      </p:nvGrpSpPr>
      <p:grpSpPr>
        <a:xfrm>
          <a:off x="0" y="0"/>
          <a:ext cx="0" cy="0"/>
          <a:chOff x="0" y="0"/>
          <a:chExt cx="0" cy="0"/>
        </a:xfrm>
      </p:grpSpPr>
      <p:sp>
        <p:nvSpPr>
          <p:cNvPr id="23" name="Google Shape;23;p15"/>
          <p:cNvSpPr txBox="1"/>
          <p:nvPr/>
        </p:nvSpPr>
        <p:spPr>
          <a:xfrm>
            <a:off x="1282045" y="-754145"/>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icksand"/>
              <a:ea typeface="Quicksand"/>
              <a:cs typeface="Quicksand"/>
              <a:sym typeface="Quicksand"/>
            </a:endParaRPr>
          </a:p>
        </p:txBody>
      </p:sp>
      <p:sp>
        <p:nvSpPr>
          <p:cNvPr id="24" name="Google Shape;24;p15"/>
          <p:cNvSpPr txBox="1"/>
          <p:nvPr>
            <p:ph type="title"/>
          </p:nvPr>
        </p:nvSpPr>
        <p:spPr>
          <a:xfrm>
            <a:off x="415924" y="199545"/>
            <a:ext cx="11360150" cy="338338"/>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1"/>
              </a:buClr>
              <a:buSzPts val="2000"/>
              <a:buFont typeface="Quicksand"/>
              <a:buNone/>
              <a:defRPr b="1" sz="2000">
                <a:latin typeface="Quicksand"/>
                <a:ea typeface="Quicksand"/>
                <a:cs typeface="Quicksand"/>
                <a:sym typeface="Quicksa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5"/>
          <p:cNvSpPr txBox="1"/>
          <p:nvPr>
            <p:ph idx="1" type="body"/>
          </p:nvPr>
        </p:nvSpPr>
        <p:spPr>
          <a:xfrm>
            <a:off x="422274" y="914400"/>
            <a:ext cx="11257534" cy="4854805"/>
          </a:xfrm>
          <a:prstGeom prst="rect">
            <a:avLst/>
          </a:prstGeom>
          <a:noFill/>
          <a:ln>
            <a:noFill/>
          </a:ln>
        </p:spPr>
        <p:txBody>
          <a:bodyPr anchorCtr="0" anchor="t" bIns="45700" lIns="0" spcFirstLastPara="1" rIns="91425" wrap="square" tIns="45700">
            <a:noAutofit/>
          </a:bodyPr>
          <a:lstStyle>
            <a:lvl1pPr indent="-228600" lvl="0" marL="457200" marR="0" algn="l">
              <a:lnSpc>
                <a:spcPct val="100000"/>
              </a:lnSpc>
              <a:spcBef>
                <a:spcPts val="0"/>
              </a:spcBef>
              <a:spcAft>
                <a:spcPts val="0"/>
              </a:spcAft>
              <a:buClr>
                <a:schemeClr val="dk1"/>
              </a:buClr>
              <a:buSzPts val="2800"/>
              <a:buFont typeface="Quicksand"/>
              <a:buNone/>
              <a:defRPr b="1" i="0" sz="2800">
                <a:solidFill>
                  <a:schemeClr val="dk1"/>
                </a:solidFill>
                <a:latin typeface="Quicksand"/>
                <a:ea typeface="Quicksand"/>
                <a:cs typeface="Quicksand"/>
                <a:sym typeface="Quicksand"/>
              </a:defRPr>
            </a:lvl1pPr>
            <a:lvl2pPr indent="-228600" lvl="1" marL="914400" algn="l">
              <a:lnSpc>
                <a:spcPct val="110000"/>
              </a:lnSpc>
              <a:spcBef>
                <a:spcPts val="600"/>
              </a:spcBef>
              <a:spcAft>
                <a:spcPts val="0"/>
              </a:spcAft>
              <a:buClr>
                <a:schemeClr val="lt1"/>
              </a:buClr>
              <a:buSzPts val="8000"/>
              <a:buNone/>
              <a:defRPr sz="8000">
                <a:solidFill>
                  <a:schemeClr val="lt1"/>
                </a:solidFill>
              </a:defRPr>
            </a:lvl2pPr>
            <a:lvl3pPr indent="-228600" lvl="2" marL="1371600" algn="l">
              <a:lnSpc>
                <a:spcPct val="110000"/>
              </a:lnSpc>
              <a:spcBef>
                <a:spcPts val="600"/>
              </a:spcBef>
              <a:spcAft>
                <a:spcPts val="0"/>
              </a:spcAft>
              <a:buClr>
                <a:schemeClr val="lt1"/>
              </a:buClr>
              <a:buSzPts val="8000"/>
              <a:buNone/>
              <a:defRPr sz="8000">
                <a:solidFill>
                  <a:schemeClr val="lt1"/>
                </a:solidFill>
              </a:defRPr>
            </a:lvl3pPr>
            <a:lvl4pPr indent="-228600" lvl="3" marL="1828800" algn="l">
              <a:lnSpc>
                <a:spcPct val="110000"/>
              </a:lnSpc>
              <a:spcBef>
                <a:spcPts val="600"/>
              </a:spcBef>
              <a:spcAft>
                <a:spcPts val="0"/>
              </a:spcAft>
              <a:buClr>
                <a:schemeClr val="lt1"/>
              </a:buClr>
              <a:buSzPts val="8000"/>
              <a:buNone/>
              <a:defRPr sz="8000">
                <a:solidFill>
                  <a:schemeClr val="lt1"/>
                </a:solidFill>
              </a:defRPr>
            </a:lvl4pPr>
            <a:lvl5pPr indent="-228600" lvl="4" marL="2286000" algn="l">
              <a:lnSpc>
                <a:spcPct val="110000"/>
              </a:lnSpc>
              <a:spcBef>
                <a:spcPts val="600"/>
              </a:spcBef>
              <a:spcAft>
                <a:spcPts val="0"/>
              </a:spcAft>
              <a:buClr>
                <a:schemeClr val="lt1"/>
              </a:buClr>
              <a:buSzPts val="8000"/>
              <a:buNone/>
              <a:defRPr sz="80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Logo&#10;&#10;Description automatically generated" id="26" name="Google Shape;26;p15"/>
          <p:cNvPicPr preferRelativeResize="0"/>
          <p:nvPr/>
        </p:nvPicPr>
        <p:blipFill rotWithShape="1">
          <a:blip r:embed="rId2">
            <a:alphaModFix/>
          </a:blip>
          <a:srcRect b="0" l="0" r="0" t="0"/>
          <a:stretch/>
        </p:blipFill>
        <p:spPr>
          <a:xfrm>
            <a:off x="422274" y="6387767"/>
            <a:ext cx="562734" cy="1733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LongStatement">
  <p:cSld name="1_White_LongStatement">
    <p:bg>
      <p:bgPr>
        <a:solidFill>
          <a:schemeClr val="lt1"/>
        </a:solidFill>
      </p:bgPr>
    </p:bg>
    <p:spTree>
      <p:nvGrpSpPr>
        <p:cNvPr id="27" name="Shape 27"/>
        <p:cNvGrpSpPr/>
        <p:nvPr/>
      </p:nvGrpSpPr>
      <p:grpSpPr>
        <a:xfrm>
          <a:off x="0" y="0"/>
          <a:ext cx="0" cy="0"/>
          <a:chOff x="0" y="0"/>
          <a:chExt cx="0" cy="0"/>
        </a:xfrm>
      </p:grpSpPr>
      <p:sp>
        <p:nvSpPr>
          <p:cNvPr id="28" name="Google Shape;28;p16"/>
          <p:cNvSpPr txBox="1"/>
          <p:nvPr/>
        </p:nvSpPr>
        <p:spPr>
          <a:xfrm>
            <a:off x="1282045" y="-754145"/>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icksand"/>
              <a:ea typeface="Quicksand"/>
              <a:cs typeface="Quicksand"/>
              <a:sym typeface="Quicksand"/>
            </a:endParaRPr>
          </a:p>
        </p:txBody>
      </p:sp>
      <p:sp>
        <p:nvSpPr>
          <p:cNvPr id="29" name="Google Shape;29;p16"/>
          <p:cNvSpPr txBox="1"/>
          <p:nvPr>
            <p:ph type="title"/>
          </p:nvPr>
        </p:nvSpPr>
        <p:spPr>
          <a:xfrm>
            <a:off x="415924" y="199545"/>
            <a:ext cx="5483110" cy="338338"/>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1"/>
              </a:buClr>
              <a:buSzPts val="2000"/>
              <a:buFont typeface="Quicksand"/>
              <a:buNone/>
              <a:defRPr b="1" sz="2000">
                <a:latin typeface="Quicksand"/>
                <a:ea typeface="Quicksand"/>
                <a:cs typeface="Quicksand"/>
                <a:sym typeface="Quicksa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6"/>
          <p:cNvSpPr txBox="1"/>
          <p:nvPr>
            <p:ph idx="1" type="body"/>
          </p:nvPr>
        </p:nvSpPr>
        <p:spPr>
          <a:xfrm>
            <a:off x="422273" y="914400"/>
            <a:ext cx="5433581" cy="4854805"/>
          </a:xfrm>
          <a:prstGeom prst="rect">
            <a:avLst/>
          </a:prstGeom>
          <a:noFill/>
          <a:ln>
            <a:noFill/>
          </a:ln>
        </p:spPr>
        <p:txBody>
          <a:bodyPr anchorCtr="0" anchor="t" bIns="45700" lIns="0" spcFirstLastPara="1" rIns="91425" wrap="square" tIns="45700">
            <a:noAutofit/>
          </a:bodyPr>
          <a:lstStyle>
            <a:lvl1pPr indent="-228600" lvl="0" marL="457200" marR="0" algn="l">
              <a:lnSpc>
                <a:spcPct val="100000"/>
              </a:lnSpc>
              <a:spcBef>
                <a:spcPts val="0"/>
              </a:spcBef>
              <a:spcAft>
                <a:spcPts val="0"/>
              </a:spcAft>
              <a:buClr>
                <a:schemeClr val="dk1"/>
              </a:buClr>
              <a:buSzPts val="2800"/>
              <a:buFont typeface="Quicksand"/>
              <a:buNone/>
              <a:defRPr b="1" i="0" sz="2800">
                <a:solidFill>
                  <a:schemeClr val="dk1"/>
                </a:solidFill>
                <a:latin typeface="Quicksand"/>
                <a:ea typeface="Quicksand"/>
                <a:cs typeface="Quicksand"/>
                <a:sym typeface="Quicksand"/>
              </a:defRPr>
            </a:lvl1pPr>
            <a:lvl2pPr indent="-228600" lvl="1" marL="914400" algn="l">
              <a:lnSpc>
                <a:spcPct val="110000"/>
              </a:lnSpc>
              <a:spcBef>
                <a:spcPts val="600"/>
              </a:spcBef>
              <a:spcAft>
                <a:spcPts val="0"/>
              </a:spcAft>
              <a:buClr>
                <a:schemeClr val="lt1"/>
              </a:buClr>
              <a:buSzPts val="8000"/>
              <a:buNone/>
              <a:defRPr sz="8000">
                <a:solidFill>
                  <a:schemeClr val="lt1"/>
                </a:solidFill>
              </a:defRPr>
            </a:lvl2pPr>
            <a:lvl3pPr indent="-228600" lvl="2" marL="1371600" algn="l">
              <a:lnSpc>
                <a:spcPct val="110000"/>
              </a:lnSpc>
              <a:spcBef>
                <a:spcPts val="600"/>
              </a:spcBef>
              <a:spcAft>
                <a:spcPts val="0"/>
              </a:spcAft>
              <a:buClr>
                <a:schemeClr val="lt1"/>
              </a:buClr>
              <a:buSzPts val="8000"/>
              <a:buNone/>
              <a:defRPr sz="8000">
                <a:solidFill>
                  <a:schemeClr val="lt1"/>
                </a:solidFill>
              </a:defRPr>
            </a:lvl3pPr>
            <a:lvl4pPr indent="-228600" lvl="3" marL="1828800" algn="l">
              <a:lnSpc>
                <a:spcPct val="110000"/>
              </a:lnSpc>
              <a:spcBef>
                <a:spcPts val="600"/>
              </a:spcBef>
              <a:spcAft>
                <a:spcPts val="0"/>
              </a:spcAft>
              <a:buClr>
                <a:schemeClr val="lt1"/>
              </a:buClr>
              <a:buSzPts val="8000"/>
              <a:buNone/>
              <a:defRPr sz="8000">
                <a:solidFill>
                  <a:schemeClr val="lt1"/>
                </a:solidFill>
              </a:defRPr>
            </a:lvl4pPr>
            <a:lvl5pPr indent="-228600" lvl="4" marL="2286000" algn="l">
              <a:lnSpc>
                <a:spcPct val="110000"/>
              </a:lnSpc>
              <a:spcBef>
                <a:spcPts val="600"/>
              </a:spcBef>
              <a:spcAft>
                <a:spcPts val="0"/>
              </a:spcAft>
              <a:buClr>
                <a:schemeClr val="lt1"/>
              </a:buClr>
              <a:buSzPts val="8000"/>
              <a:buNone/>
              <a:defRPr sz="80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16"/>
          <p:cNvSpPr/>
          <p:nvPr/>
        </p:nvSpPr>
        <p:spPr>
          <a:xfrm>
            <a:off x="6096004" y="0"/>
            <a:ext cx="6095996"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icksand"/>
              <a:ea typeface="Quicksand"/>
              <a:cs typeface="Quicksand"/>
              <a:sym typeface="Quicksand"/>
            </a:endParaRPr>
          </a:p>
        </p:txBody>
      </p:sp>
      <p:pic>
        <p:nvPicPr>
          <p:cNvPr descr="Logo&#10;&#10;Description automatically generated" id="32" name="Google Shape;32;p16"/>
          <p:cNvPicPr preferRelativeResize="0"/>
          <p:nvPr/>
        </p:nvPicPr>
        <p:blipFill rotWithShape="1">
          <a:blip r:embed="rId2">
            <a:alphaModFix/>
          </a:blip>
          <a:srcRect b="0" l="0" r="0" t="0"/>
          <a:stretch/>
        </p:blipFill>
        <p:spPr>
          <a:xfrm>
            <a:off x="422274" y="6387767"/>
            <a:ext cx="562734" cy="1733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ver_1">
  <p:cSld name="2_Cover_1">
    <p:bg>
      <p:bgPr>
        <a:solidFill>
          <a:srgbClr val="173E6C"/>
        </a:solidFill>
      </p:bgPr>
    </p:bg>
    <p:spTree>
      <p:nvGrpSpPr>
        <p:cNvPr id="33" name="Shape 33"/>
        <p:cNvGrpSpPr/>
        <p:nvPr/>
      </p:nvGrpSpPr>
      <p:grpSpPr>
        <a:xfrm>
          <a:off x="0" y="0"/>
          <a:ext cx="0" cy="0"/>
          <a:chOff x="0" y="0"/>
          <a:chExt cx="0" cy="0"/>
        </a:xfrm>
      </p:grpSpPr>
      <p:sp>
        <p:nvSpPr>
          <p:cNvPr id="34" name="Google Shape;34;p17"/>
          <p:cNvSpPr txBox="1"/>
          <p:nvPr/>
        </p:nvSpPr>
        <p:spPr>
          <a:xfrm>
            <a:off x="1282045" y="-754145"/>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icksand"/>
              <a:ea typeface="Quicksand"/>
              <a:cs typeface="Quicksand"/>
              <a:sym typeface="Quicksand"/>
            </a:endParaRPr>
          </a:p>
        </p:txBody>
      </p:sp>
      <p:sp>
        <p:nvSpPr>
          <p:cNvPr id="35" name="Google Shape;35;p17"/>
          <p:cNvSpPr txBox="1"/>
          <p:nvPr>
            <p:ph type="title"/>
          </p:nvPr>
        </p:nvSpPr>
        <p:spPr>
          <a:xfrm>
            <a:off x="422172" y="1607028"/>
            <a:ext cx="5655352" cy="3643945"/>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Clr>
                <a:schemeClr val="lt1"/>
              </a:buClr>
              <a:buSzPts val="6000"/>
              <a:buFont typeface="Quicksand"/>
              <a:buNone/>
              <a:defRPr b="1" i="0" sz="6000" cap="none">
                <a:solidFill>
                  <a:schemeClr val="lt1"/>
                </a:solidFill>
                <a:latin typeface="Quicksand"/>
                <a:ea typeface="Quicksand"/>
                <a:cs typeface="Quicksand"/>
                <a:sym typeface="Quicksa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A picture containing text, clipart, vector graphics&#10;&#10;Description automatically generated" id="36" name="Google Shape;36;p17"/>
          <p:cNvPicPr preferRelativeResize="0"/>
          <p:nvPr/>
        </p:nvPicPr>
        <p:blipFill rotWithShape="1">
          <a:blip r:embed="rId2">
            <a:alphaModFix/>
          </a:blip>
          <a:srcRect b="0" l="0" r="0" t="0"/>
          <a:stretch/>
        </p:blipFill>
        <p:spPr>
          <a:xfrm>
            <a:off x="422172" y="260350"/>
            <a:ext cx="1766102" cy="54411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ver_1">
  <p:cSld name="3_Cover_1">
    <p:bg>
      <p:bgPr>
        <a:solidFill>
          <a:schemeClr val="dk1"/>
        </a:solidFill>
      </p:bgPr>
    </p:bg>
    <p:spTree>
      <p:nvGrpSpPr>
        <p:cNvPr id="37" name="Shape 37"/>
        <p:cNvGrpSpPr/>
        <p:nvPr/>
      </p:nvGrpSpPr>
      <p:grpSpPr>
        <a:xfrm>
          <a:off x="0" y="0"/>
          <a:ext cx="0" cy="0"/>
          <a:chOff x="0" y="0"/>
          <a:chExt cx="0" cy="0"/>
        </a:xfrm>
      </p:grpSpPr>
      <p:sp>
        <p:nvSpPr>
          <p:cNvPr id="38" name="Google Shape;38;p18"/>
          <p:cNvSpPr txBox="1"/>
          <p:nvPr/>
        </p:nvSpPr>
        <p:spPr>
          <a:xfrm>
            <a:off x="1282045" y="-754145"/>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icksand"/>
              <a:ea typeface="Quicksand"/>
              <a:cs typeface="Quicksand"/>
              <a:sym typeface="Quicksand"/>
            </a:endParaRPr>
          </a:p>
        </p:txBody>
      </p:sp>
      <p:sp>
        <p:nvSpPr>
          <p:cNvPr id="39" name="Google Shape;39;p18"/>
          <p:cNvSpPr txBox="1"/>
          <p:nvPr>
            <p:ph type="title"/>
          </p:nvPr>
        </p:nvSpPr>
        <p:spPr>
          <a:xfrm>
            <a:off x="422172" y="1607028"/>
            <a:ext cx="5655352" cy="3643945"/>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Clr>
                <a:schemeClr val="lt1"/>
              </a:buClr>
              <a:buSzPts val="6000"/>
              <a:buFont typeface="Quicksand"/>
              <a:buNone/>
              <a:defRPr b="1" i="0" sz="6000" cap="none">
                <a:solidFill>
                  <a:schemeClr val="lt1"/>
                </a:solidFill>
                <a:latin typeface="Quicksand"/>
                <a:ea typeface="Quicksand"/>
                <a:cs typeface="Quicksand"/>
                <a:sym typeface="Quicksa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A picture containing text, clipart, vector graphics&#10;&#10;Description automatically generated" id="40" name="Google Shape;40;p18"/>
          <p:cNvPicPr preferRelativeResize="0"/>
          <p:nvPr/>
        </p:nvPicPr>
        <p:blipFill rotWithShape="1">
          <a:blip r:embed="rId2">
            <a:alphaModFix/>
          </a:blip>
          <a:srcRect b="0" l="0" r="0" t="0"/>
          <a:stretch/>
        </p:blipFill>
        <p:spPr>
          <a:xfrm>
            <a:off x="422172" y="260350"/>
            <a:ext cx="1766102" cy="54411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White_LongStatement">
  <p:cSld name="2_White_LongStatement">
    <p:bg>
      <p:bgPr>
        <a:solidFill>
          <a:schemeClr val="lt1"/>
        </a:solidFill>
      </p:bgPr>
    </p:bg>
    <p:spTree>
      <p:nvGrpSpPr>
        <p:cNvPr id="41" name="Shape 41"/>
        <p:cNvGrpSpPr/>
        <p:nvPr/>
      </p:nvGrpSpPr>
      <p:grpSpPr>
        <a:xfrm>
          <a:off x="0" y="0"/>
          <a:ext cx="0" cy="0"/>
          <a:chOff x="0" y="0"/>
          <a:chExt cx="0" cy="0"/>
        </a:xfrm>
      </p:grpSpPr>
      <p:sp>
        <p:nvSpPr>
          <p:cNvPr id="42" name="Google Shape;42;p19"/>
          <p:cNvSpPr/>
          <p:nvPr/>
        </p:nvSpPr>
        <p:spPr>
          <a:xfrm>
            <a:off x="0" y="0"/>
            <a:ext cx="6095996"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icksand"/>
              <a:ea typeface="Quicksand"/>
              <a:cs typeface="Quicksand"/>
              <a:sym typeface="Quicksand"/>
            </a:endParaRPr>
          </a:p>
        </p:txBody>
      </p:sp>
      <p:sp>
        <p:nvSpPr>
          <p:cNvPr id="43" name="Google Shape;43;p19"/>
          <p:cNvSpPr txBox="1"/>
          <p:nvPr/>
        </p:nvSpPr>
        <p:spPr>
          <a:xfrm>
            <a:off x="1282045" y="-754145"/>
            <a:ext cx="184731" cy="53860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lt1"/>
              </a:solidFill>
              <a:latin typeface="Quicksand"/>
              <a:ea typeface="Quicksand"/>
              <a:cs typeface="Quicksand"/>
              <a:sym typeface="Quicksand"/>
            </a:endParaRPr>
          </a:p>
        </p:txBody>
      </p:sp>
      <p:sp>
        <p:nvSpPr>
          <p:cNvPr id="44" name="Google Shape;44;p19"/>
          <p:cNvSpPr txBox="1"/>
          <p:nvPr>
            <p:ph type="title"/>
          </p:nvPr>
        </p:nvSpPr>
        <p:spPr>
          <a:xfrm>
            <a:off x="415924" y="199545"/>
            <a:ext cx="5483110" cy="338338"/>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2000"/>
              <a:buFont typeface="Quicksand"/>
              <a:buNone/>
              <a:defRPr b="1" sz="2000">
                <a:solidFill>
                  <a:schemeClr val="lt1"/>
                </a:solidFill>
                <a:latin typeface="Quicksand"/>
                <a:ea typeface="Quicksand"/>
                <a:cs typeface="Quicksand"/>
                <a:sym typeface="Quicksa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9"/>
          <p:cNvSpPr txBox="1"/>
          <p:nvPr>
            <p:ph idx="1" type="body"/>
          </p:nvPr>
        </p:nvSpPr>
        <p:spPr>
          <a:xfrm>
            <a:off x="422273" y="914400"/>
            <a:ext cx="5433581" cy="4854805"/>
          </a:xfrm>
          <a:prstGeom prst="rect">
            <a:avLst/>
          </a:prstGeom>
          <a:noFill/>
          <a:ln>
            <a:noFill/>
          </a:ln>
        </p:spPr>
        <p:txBody>
          <a:bodyPr anchorCtr="0" anchor="t" bIns="45700" lIns="0" spcFirstLastPara="1" rIns="91425" wrap="square" tIns="45700">
            <a:noAutofit/>
          </a:bodyPr>
          <a:lstStyle>
            <a:lvl1pPr indent="-228600" lvl="0" marL="457200" marR="0" algn="l">
              <a:lnSpc>
                <a:spcPct val="100000"/>
              </a:lnSpc>
              <a:spcBef>
                <a:spcPts val="0"/>
              </a:spcBef>
              <a:spcAft>
                <a:spcPts val="0"/>
              </a:spcAft>
              <a:buClr>
                <a:schemeClr val="lt1"/>
              </a:buClr>
              <a:buSzPts val="2800"/>
              <a:buFont typeface="Quicksand"/>
              <a:buNone/>
              <a:defRPr b="1" i="0" sz="2800">
                <a:solidFill>
                  <a:schemeClr val="lt1"/>
                </a:solidFill>
                <a:latin typeface="Quicksand"/>
                <a:ea typeface="Quicksand"/>
                <a:cs typeface="Quicksand"/>
                <a:sym typeface="Quicksand"/>
              </a:defRPr>
            </a:lvl1pPr>
            <a:lvl2pPr indent="-228600" lvl="1" marL="914400" algn="l">
              <a:lnSpc>
                <a:spcPct val="110000"/>
              </a:lnSpc>
              <a:spcBef>
                <a:spcPts val="600"/>
              </a:spcBef>
              <a:spcAft>
                <a:spcPts val="0"/>
              </a:spcAft>
              <a:buClr>
                <a:schemeClr val="lt1"/>
              </a:buClr>
              <a:buSzPts val="8000"/>
              <a:buNone/>
              <a:defRPr sz="8000">
                <a:solidFill>
                  <a:schemeClr val="lt1"/>
                </a:solidFill>
              </a:defRPr>
            </a:lvl2pPr>
            <a:lvl3pPr indent="-228600" lvl="2" marL="1371600" algn="l">
              <a:lnSpc>
                <a:spcPct val="110000"/>
              </a:lnSpc>
              <a:spcBef>
                <a:spcPts val="600"/>
              </a:spcBef>
              <a:spcAft>
                <a:spcPts val="0"/>
              </a:spcAft>
              <a:buClr>
                <a:schemeClr val="lt1"/>
              </a:buClr>
              <a:buSzPts val="8000"/>
              <a:buNone/>
              <a:defRPr sz="8000">
                <a:solidFill>
                  <a:schemeClr val="lt1"/>
                </a:solidFill>
              </a:defRPr>
            </a:lvl3pPr>
            <a:lvl4pPr indent="-228600" lvl="3" marL="1828800" algn="l">
              <a:lnSpc>
                <a:spcPct val="110000"/>
              </a:lnSpc>
              <a:spcBef>
                <a:spcPts val="600"/>
              </a:spcBef>
              <a:spcAft>
                <a:spcPts val="0"/>
              </a:spcAft>
              <a:buClr>
                <a:schemeClr val="lt1"/>
              </a:buClr>
              <a:buSzPts val="8000"/>
              <a:buNone/>
              <a:defRPr sz="8000">
                <a:solidFill>
                  <a:schemeClr val="lt1"/>
                </a:solidFill>
              </a:defRPr>
            </a:lvl4pPr>
            <a:lvl5pPr indent="-228600" lvl="4" marL="2286000" algn="l">
              <a:lnSpc>
                <a:spcPct val="110000"/>
              </a:lnSpc>
              <a:spcBef>
                <a:spcPts val="600"/>
              </a:spcBef>
              <a:spcAft>
                <a:spcPts val="0"/>
              </a:spcAft>
              <a:buClr>
                <a:schemeClr val="lt1"/>
              </a:buClr>
              <a:buSzPts val="8000"/>
              <a:buNone/>
              <a:defRPr sz="80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A picture containing text, clipart, vector graphics&#10;&#10;Description automatically generated" id="46" name="Google Shape;46;p19"/>
          <p:cNvPicPr preferRelativeResize="0"/>
          <p:nvPr/>
        </p:nvPicPr>
        <p:blipFill rotWithShape="1">
          <a:blip r:embed="rId2">
            <a:alphaModFix/>
          </a:blip>
          <a:srcRect b="0" l="0" r="0" t="0"/>
          <a:stretch/>
        </p:blipFill>
        <p:spPr>
          <a:xfrm>
            <a:off x="424716" y="6386460"/>
            <a:ext cx="566977" cy="17467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3840">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idx="1" type="body"/>
          </p:nvPr>
        </p:nvSpPr>
        <p:spPr>
          <a:xfrm>
            <a:off x="415924" y="1298806"/>
            <a:ext cx="11360150" cy="4878157"/>
          </a:xfrm>
          <a:prstGeom prst="rect">
            <a:avLst/>
          </a:prstGeom>
          <a:noFill/>
          <a:ln>
            <a:noFill/>
          </a:ln>
        </p:spPr>
        <p:txBody>
          <a:bodyPr anchorCtr="0" anchor="t" bIns="45700" lIns="0" spcFirstLastPara="1" rIns="91425" wrap="square" tIns="45700">
            <a:normAutofit/>
          </a:bodyPr>
          <a:lstStyle>
            <a:lvl1pPr indent="-304800" lvl="0" marL="457200" marR="0" rtl="0" algn="l">
              <a:lnSpc>
                <a:spcPct val="110000"/>
              </a:lnSpc>
              <a:spcBef>
                <a:spcPts val="0"/>
              </a:spcBef>
              <a:spcAft>
                <a:spcPts val="0"/>
              </a:spcAft>
              <a:buClr>
                <a:schemeClr val="dk1"/>
              </a:buClr>
              <a:buSzPts val="1200"/>
              <a:buFont typeface="Arial"/>
              <a:buChar char="•"/>
              <a:defRPr b="1" i="0" sz="1200" u="none" cap="none" strike="noStrike">
                <a:solidFill>
                  <a:schemeClr val="dk1"/>
                </a:solidFill>
                <a:latin typeface="Quicksand"/>
                <a:ea typeface="Quicksand"/>
                <a:cs typeface="Quicksand"/>
                <a:sym typeface="Quicksand"/>
              </a:defRPr>
            </a:lvl1pPr>
            <a:lvl2pPr indent="-304800" lvl="1" marL="914400" marR="0" rtl="0" algn="l">
              <a:lnSpc>
                <a:spcPct val="110000"/>
              </a:lnSpc>
              <a:spcBef>
                <a:spcPts val="600"/>
              </a:spcBef>
              <a:spcAft>
                <a:spcPts val="0"/>
              </a:spcAft>
              <a:buClr>
                <a:schemeClr val="dk1"/>
              </a:buClr>
              <a:buSzPts val="1200"/>
              <a:buFont typeface="Arial"/>
              <a:buChar char="•"/>
              <a:defRPr b="1" i="0" sz="1200" u="none" cap="none" strike="noStrike">
                <a:solidFill>
                  <a:schemeClr val="dk1"/>
                </a:solidFill>
                <a:latin typeface="Quicksand"/>
                <a:ea typeface="Quicksand"/>
                <a:cs typeface="Quicksand"/>
                <a:sym typeface="Quicksand"/>
              </a:defRPr>
            </a:lvl2pPr>
            <a:lvl3pPr indent="-304800" lvl="2" marL="1371600" marR="0" rtl="0" algn="l">
              <a:lnSpc>
                <a:spcPct val="110000"/>
              </a:lnSpc>
              <a:spcBef>
                <a:spcPts val="600"/>
              </a:spcBef>
              <a:spcAft>
                <a:spcPts val="0"/>
              </a:spcAft>
              <a:buClr>
                <a:schemeClr val="dk1"/>
              </a:buClr>
              <a:buSzPts val="1200"/>
              <a:buFont typeface="Arial"/>
              <a:buChar char="•"/>
              <a:defRPr b="1" i="0" sz="1200" u="none" cap="none" strike="noStrike">
                <a:solidFill>
                  <a:schemeClr val="dk1"/>
                </a:solidFill>
                <a:latin typeface="Quicksand"/>
                <a:ea typeface="Quicksand"/>
                <a:cs typeface="Quicksand"/>
                <a:sym typeface="Quicksand"/>
              </a:defRPr>
            </a:lvl3pPr>
            <a:lvl4pPr indent="-304800" lvl="3" marL="1828800" marR="0" rtl="0" algn="l">
              <a:lnSpc>
                <a:spcPct val="110000"/>
              </a:lnSpc>
              <a:spcBef>
                <a:spcPts val="600"/>
              </a:spcBef>
              <a:spcAft>
                <a:spcPts val="0"/>
              </a:spcAft>
              <a:buClr>
                <a:schemeClr val="dk1"/>
              </a:buClr>
              <a:buSzPts val="1200"/>
              <a:buFont typeface="Arial"/>
              <a:buChar char="•"/>
              <a:defRPr b="1" i="0" sz="1200" u="none" cap="none" strike="noStrike">
                <a:solidFill>
                  <a:schemeClr val="dk1"/>
                </a:solidFill>
                <a:latin typeface="Quicksand"/>
                <a:ea typeface="Quicksand"/>
                <a:cs typeface="Quicksand"/>
                <a:sym typeface="Quicksand"/>
              </a:defRPr>
            </a:lvl4pPr>
            <a:lvl5pPr indent="-304800" lvl="4" marL="2286000" marR="0" rtl="0" algn="l">
              <a:lnSpc>
                <a:spcPct val="110000"/>
              </a:lnSpc>
              <a:spcBef>
                <a:spcPts val="600"/>
              </a:spcBef>
              <a:spcAft>
                <a:spcPts val="0"/>
              </a:spcAft>
              <a:buClr>
                <a:schemeClr val="dk1"/>
              </a:buClr>
              <a:buSzPts val="1200"/>
              <a:buFont typeface="Arial"/>
              <a:buChar char="•"/>
              <a:defRPr b="1" i="0" sz="1200" u="none" cap="none" strike="noStrike">
                <a:solidFill>
                  <a:schemeClr val="dk1"/>
                </a:solidFill>
                <a:latin typeface="Quicksand"/>
                <a:ea typeface="Quicksand"/>
                <a:cs typeface="Quicksand"/>
                <a:sym typeface="Quicksand"/>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icksand"/>
                <a:ea typeface="Quicksand"/>
                <a:cs typeface="Quicksand"/>
                <a:sym typeface="Quicksa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icksand"/>
                <a:ea typeface="Quicksand"/>
                <a:cs typeface="Quicksand"/>
                <a:sym typeface="Quicksa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icksand"/>
                <a:ea typeface="Quicksand"/>
                <a:cs typeface="Quicksand"/>
                <a:sym typeface="Quicksa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icksand"/>
                <a:ea typeface="Quicksand"/>
                <a:cs typeface="Quicksand"/>
                <a:sym typeface="Quicksand"/>
              </a:defRPr>
            </a:lvl9pPr>
          </a:lstStyle>
          <a:p/>
        </p:txBody>
      </p:sp>
      <p:sp>
        <p:nvSpPr>
          <p:cNvPr id="11" name="Google Shape;11;p12"/>
          <p:cNvSpPr txBox="1"/>
          <p:nvPr>
            <p:ph type="title"/>
          </p:nvPr>
        </p:nvSpPr>
        <p:spPr>
          <a:xfrm>
            <a:off x="415924" y="199545"/>
            <a:ext cx="11360150" cy="338338"/>
          </a:xfrm>
          <a:prstGeom prst="rect">
            <a:avLst/>
          </a:prstGeom>
          <a:noFill/>
          <a:ln>
            <a:noFill/>
          </a:ln>
        </p:spPr>
        <p:txBody>
          <a:bodyPr anchorCtr="0" anchor="t" bIns="45700" lIns="0" spcFirstLastPara="1" rIns="91425" wrap="square" tIns="45700">
            <a:noAutofit/>
          </a:bodyPr>
          <a:lstStyle>
            <a:lvl1pPr lvl="0" marR="0" rtl="0" algn="l">
              <a:lnSpc>
                <a:spcPct val="90000"/>
              </a:lnSpc>
              <a:spcBef>
                <a:spcPts val="0"/>
              </a:spcBef>
              <a:spcAft>
                <a:spcPts val="0"/>
              </a:spcAft>
              <a:buClr>
                <a:schemeClr val="dk1"/>
              </a:buClr>
              <a:buSzPts val="2000"/>
              <a:buFont typeface="Quicksand"/>
              <a:buNone/>
              <a:defRPr b="1" i="0" sz="2000" u="none" cap="none" strike="noStrike">
                <a:solidFill>
                  <a:schemeClr val="dk1"/>
                </a:solidFill>
                <a:latin typeface="Quicksand"/>
                <a:ea typeface="Quicksand"/>
                <a:cs typeface="Quicksand"/>
                <a:sym typeface="Quicksa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12"/>
          <p:cNvSpPr txBox="1"/>
          <p:nvPr/>
        </p:nvSpPr>
        <p:spPr>
          <a:xfrm>
            <a:off x="4038600" y="5875841"/>
            <a:ext cx="4114800" cy="15811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Quicksand"/>
              <a:ea typeface="Quicksand"/>
              <a:cs typeface="Quicksand"/>
              <a:sym typeface="Quicksan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7">
          <p15:clr>
            <a:srgbClr val="F26B43"/>
          </p15:clr>
        </p15:guide>
        <p15:guide id="2" orient="horz" pos="164">
          <p15:clr>
            <a:srgbClr val="F26B43"/>
          </p15:clr>
        </p15:guide>
        <p15:guide id="3" pos="7423">
          <p15:clr>
            <a:srgbClr val="F26B43"/>
          </p15:clr>
        </p15:guide>
        <p15:guide id="4" orient="horz" pos="413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9.jpg"/><Relationship Id="rId6" Type="http://schemas.openxmlformats.org/officeDocument/2006/relationships/image" Target="../media/image17.jpg"/><Relationship Id="rId7" Type="http://schemas.openxmlformats.org/officeDocument/2006/relationships/image" Target="../media/image6.jpg"/><Relationship Id="rId8"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1.png"/><Relationship Id="rId4" Type="http://schemas.openxmlformats.org/officeDocument/2006/relationships/image" Target="../media/image8.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22.png"/><Relationship Id="rId6" Type="http://schemas.openxmlformats.org/officeDocument/2006/relationships/image" Target="../media/image21.png"/><Relationship Id="rId7" Type="http://schemas.openxmlformats.org/officeDocument/2006/relationships/image" Target="../media/image14.png"/><Relationship Id="rId8"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8.jp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
          <p:cNvSpPr txBox="1"/>
          <p:nvPr>
            <p:ph type="title"/>
          </p:nvPr>
        </p:nvSpPr>
        <p:spPr>
          <a:xfrm>
            <a:off x="422172" y="1607028"/>
            <a:ext cx="5325485" cy="3643945"/>
          </a:xfrm>
          <a:prstGeom prst="rect">
            <a:avLst/>
          </a:prstGeom>
          <a:noFill/>
          <a:ln>
            <a:noFill/>
          </a:ln>
        </p:spPr>
        <p:txBody>
          <a:bodyPr anchorCtr="0" anchor="ctr" bIns="45700" lIns="0" spcFirstLastPara="1" rIns="91425" wrap="square" tIns="45700">
            <a:noAutofit/>
          </a:bodyPr>
          <a:lstStyle/>
          <a:p>
            <a:pPr indent="0" lvl="0" marL="0" rtl="0" algn="l">
              <a:lnSpc>
                <a:spcPct val="90000"/>
              </a:lnSpc>
              <a:spcBef>
                <a:spcPts val="0"/>
              </a:spcBef>
              <a:spcAft>
                <a:spcPts val="0"/>
              </a:spcAft>
              <a:buClr>
                <a:schemeClr val="accent2"/>
              </a:buClr>
              <a:buSzPts val="6000"/>
              <a:buFont typeface="Quicksand"/>
              <a:buNone/>
            </a:pPr>
            <a:r>
              <a:rPr lang="en-US">
                <a:solidFill>
                  <a:schemeClr val="accent2"/>
                </a:solidFill>
              </a:rPr>
              <a:t>Menus made beautiful</a:t>
            </a:r>
            <a:endParaRPr/>
          </a:p>
        </p:txBody>
      </p:sp>
      <p:pic>
        <p:nvPicPr>
          <p:cNvPr id="52" name="Google Shape;52;p1"/>
          <p:cNvPicPr preferRelativeResize="0"/>
          <p:nvPr/>
        </p:nvPicPr>
        <p:blipFill rotWithShape="1">
          <a:blip r:embed="rId3">
            <a:alphaModFix/>
          </a:blip>
          <a:srcRect b="0" l="0" r="0" t="0"/>
          <a:stretch/>
        </p:blipFill>
        <p:spPr>
          <a:xfrm>
            <a:off x="8604582" y="1607028"/>
            <a:ext cx="3038246" cy="5419663"/>
          </a:xfrm>
          <a:prstGeom prst="rect">
            <a:avLst/>
          </a:prstGeom>
          <a:noFill/>
          <a:ln>
            <a:noFill/>
          </a:ln>
        </p:spPr>
      </p:pic>
      <p:pic>
        <p:nvPicPr>
          <p:cNvPr id="53" name="Google Shape;53;p1"/>
          <p:cNvPicPr preferRelativeResize="0"/>
          <p:nvPr/>
        </p:nvPicPr>
        <p:blipFill rotWithShape="1">
          <a:blip r:embed="rId3">
            <a:alphaModFix/>
          </a:blip>
          <a:srcRect b="0" l="0" r="0" t="0"/>
          <a:stretch/>
        </p:blipFill>
        <p:spPr>
          <a:xfrm>
            <a:off x="5951538" y="158762"/>
            <a:ext cx="3038246" cy="5419663"/>
          </a:xfrm>
          <a:prstGeom prst="rect">
            <a:avLst/>
          </a:prstGeom>
          <a:noFill/>
          <a:ln>
            <a:noFill/>
          </a:ln>
        </p:spPr>
      </p:pic>
      <p:pic>
        <p:nvPicPr>
          <p:cNvPr id="54" name="Google Shape;54;p1"/>
          <p:cNvPicPr preferRelativeResize="0"/>
          <p:nvPr/>
        </p:nvPicPr>
        <p:blipFill rotWithShape="1">
          <a:blip r:embed="rId4">
            <a:alphaModFix/>
          </a:blip>
          <a:srcRect b="0" l="0" r="0" t="0"/>
          <a:stretch/>
        </p:blipFill>
        <p:spPr>
          <a:xfrm>
            <a:off x="6408422" y="848943"/>
            <a:ext cx="2094220" cy="3723057"/>
          </a:xfrm>
          <a:prstGeom prst="rect">
            <a:avLst/>
          </a:prstGeom>
          <a:noFill/>
          <a:ln>
            <a:noFill/>
          </a:ln>
        </p:spPr>
      </p:pic>
      <p:pic>
        <p:nvPicPr>
          <p:cNvPr id="55" name="Google Shape;55;p1"/>
          <p:cNvPicPr preferRelativeResize="0"/>
          <p:nvPr/>
        </p:nvPicPr>
        <p:blipFill rotWithShape="1">
          <a:blip r:embed="rId5">
            <a:alphaModFix/>
          </a:blip>
          <a:srcRect b="0" l="0" r="0" t="0"/>
          <a:stretch/>
        </p:blipFill>
        <p:spPr>
          <a:xfrm>
            <a:off x="9091724" y="2392517"/>
            <a:ext cx="2094220" cy="372305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2"/>
          <p:cNvSpPr txBox="1"/>
          <p:nvPr>
            <p:ph type="title"/>
          </p:nvPr>
        </p:nvSpPr>
        <p:spPr>
          <a:xfrm>
            <a:off x="415923" y="199545"/>
            <a:ext cx="11368089" cy="338338"/>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Clr>
                <a:schemeClr val="lt1"/>
              </a:buClr>
              <a:buSzPts val="2400"/>
              <a:buFont typeface="Quicksand"/>
              <a:buNone/>
            </a:pPr>
            <a:r>
              <a:rPr lang="en-US" sz="2400"/>
              <a:t>The menu is the face of a restaurant for the customers who visit it, but the alternatives available in digital format are unappealing.</a:t>
            </a:r>
            <a:br>
              <a:rPr lang="en-US" sz="2400"/>
            </a:br>
            <a:br>
              <a:rPr lang="en-US" sz="2400"/>
            </a:br>
            <a:br>
              <a:rPr lang="en-US" sz="2400"/>
            </a:br>
            <a:endParaRPr/>
          </a:p>
        </p:txBody>
      </p:sp>
      <p:sp>
        <p:nvSpPr>
          <p:cNvPr id="61" name="Google Shape;61;p2"/>
          <p:cNvSpPr/>
          <p:nvPr/>
        </p:nvSpPr>
        <p:spPr>
          <a:xfrm>
            <a:off x="1561753" y="2522681"/>
            <a:ext cx="1090722" cy="1095961"/>
          </a:xfrm>
          <a:prstGeom prst="ellipse">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icksand"/>
              <a:ea typeface="Quicksand"/>
              <a:cs typeface="Quicksand"/>
              <a:sym typeface="Quicksand"/>
            </a:endParaRPr>
          </a:p>
        </p:txBody>
      </p:sp>
      <p:sp>
        <p:nvSpPr>
          <p:cNvPr id="62" name="Google Shape;62;p2"/>
          <p:cNvSpPr/>
          <p:nvPr/>
        </p:nvSpPr>
        <p:spPr>
          <a:xfrm>
            <a:off x="1647258" y="2617786"/>
            <a:ext cx="901423" cy="905752"/>
          </a:xfrm>
          <a:prstGeom prst="ellipse">
            <a:avLst/>
          </a:prstGeom>
          <a:solidFill>
            <a:schemeClr val="lt1"/>
          </a:solidFill>
          <a:ln cap="flat" cmpd="sng" w="9525">
            <a:solidFill>
              <a:schemeClr val="accent1"/>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icksand"/>
              <a:ea typeface="Quicksand"/>
              <a:cs typeface="Quicksand"/>
              <a:sym typeface="Quicksand"/>
            </a:endParaRPr>
          </a:p>
        </p:txBody>
      </p:sp>
      <p:grpSp>
        <p:nvGrpSpPr>
          <p:cNvPr id="63" name="Google Shape;63;p2"/>
          <p:cNvGrpSpPr/>
          <p:nvPr/>
        </p:nvGrpSpPr>
        <p:grpSpPr>
          <a:xfrm>
            <a:off x="4077754" y="2522681"/>
            <a:ext cx="1090722" cy="1095961"/>
            <a:chOff x="3769114" y="2564863"/>
            <a:chExt cx="1960098" cy="1960098"/>
          </a:xfrm>
        </p:grpSpPr>
        <p:sp>
          <p:nvSpPr>
            <p:cNvPr id="64" name="Google Shape;64;p2"/>
            <p:cNvSpPr/>
            <p:nvPr/>
          </p:nvSpPr>
          <p:spPr>
            <a:xfrm>
              <a:off x="3769114" y="2564863"/>
              <a:ext cx="1960098" cy="1960098"/>
            </a:xfrm>
            <a:prstGeom prst="ellipse">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icksand"/>
                <a:ea typeface="Quicksand"/>
                <a:cs typeface="Quicksand"/>
                <a:sym typeface="Quicksand"/>
              </a:endParaRPr>
            </a:p>
          </p:txBody>
        </p:sp>
        <p:sp>
          <p:nvSpPr>
            <p:cNvPr id="65" name="Google Shape;65;p2"/>
            <p:cNvSpPr/>
            <p:nvPr/>
          </p:nvSpPr>
          <p:spPr>
            <a:xfrm>
              <a:off x="3939206" y="2734955"/>
              <a:ext cx="1619915" cy="1619915"/>
            </a:xfrm>
            <a:prstGeom prst="ellipse">
              <a:avLst/>
            </a:prstGeom>
            <a:solidFill>
              <a:schemeClr val="lt1"/>
            </a:solidFill>
            <a:ln cap="flat" cmpd="sng" w="9525">
              <a:solidFill>
                <a:schemeClr val="accent1"/>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icksand"/>
                <a:ea typeface="Quicksand"/>
                <a:cs typeface="Quicksand"/>
                <a:sym typeface="Quicksand"/>
              </a:endParaRPr>
            </a:p>
          </p:txBody>
        </p:sp>
      </p:grpSp>
      <p:grpSp>
        <p:nvGrpSpPr>
          <p:cNvPr id="66" name="Google Shape;66;p2"/>
          <p:cNvGrpSpPr/>
          <p:nvPr/>
        </p:nvGrpSpPr>
        <p:grpSpPr>
          <a:xfrm>
            <a:off x="7014380" y="2522681"/>
            <a:ext cx="1090722" cy="1095961"/>
            <a:chOff x="6294260" y="2564863"/>
            <a:chExt cx="1960098" cy="1960098"/>
          </a:xfrm>
        </p:grpSpPr>
        <p:sp>
          <p:nvSpPr>
            <p:cNvPr id="67" name="Google Shape;67;p2"/>
            <p:cNvSpPr/>
            <p:nvPr/>
          </p:nvSpPr>
          <p:spPr>
            <a:xfrm>
              <a:off x="6294260" y="2564863"/>
              <a:ext cx="1960098" cy="1960098"/>
            </a:xfrm>
            <a:prstGeom prst="ellipse">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icksand"/>
                <a:ea typeface="Quicksand"/>
                <a:cs typeface="Quicksand"/>
                <a:sym typeface="Quicksand"/>
              </a:endParaRPr>
            </a:p>
          </p:txBody>
        </p:sp>
        <p:sp>
          <p:nvSpPr>
            <p:cNvPr id="68" name="Google Shape;68;p2"/>
            <p:cNvSpPr/>
            <p:nvPr/>
          </p:nvSpPr>
          <p:spPr>
            <a:xfrm>
              <a:off x="6464352" y="2734955"/>
              <a:ext cx="1619915" cy="1619915"/>
            </a:xfrm>
            <a:prstGeom prst="ellipse">
              <a:avLst/>
            </a:prstGeom>
            <a:solidFill>
              <a:schemeClr val="lt1"/>
            </a:solidFill>
            <a:ln cap="flat" cmpd="sng" w="9525">
              <a:solidFill>
                <a:schemeClr val="accent1"/>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icksand"/>
                <a:ea typeface="Quicksand"/>
                <a:cs typeface="Quicksand"/>
                <a:sym typeface="Quicksand"/>
              </a:endParaRPr>
            </a:p>
          </p:txBody>
        </p:sp>
      </p:grpSp>
      <p:grpSp>
        <p:nvGrpSpPr>
          <p:cNvPr id="69" name="Google Shape;69;p2"/>
          <p:cNvGrpSpPr/>
          <p:nvPr/>
        </p:nvGrpSpPr>
        <p:grpSpPr>
          <a:xfrm>
            <a:off x="9539525" y="2522681"/>
            <a:ext cx="1090722" cy="1095961"/>
            <a:chOff x="8819406" y="2564863"/>
            <a:chExt cx="1960098" cy="1960098"/>
          </a:xfrm>
        </p:grpSpPr>
        <p:sp>
          <p:nvSpPr>
            <p:cNvPr id="70" name="Google Shape;70;p2"/>
            <p:cNvSpPr/>
            <p:nvPr/>
          </p:nvSpPr>
          <p:spPr>
            <a:xfrm>
              <a:off x="8819406" y="2564863"/>
              <a:ext cx="1960098" cy="1960098"/>
            </a:xfrm>
            <a:prstGeom prst="ellipse">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icksand"/>
                <a:ea typeface="Quicksand"/>
                <a:cs typeface="Quicksand"/>
                <a:sym typeface="Quicksand"/>
              </a:endParaRPr>
            </a:p>
          </p:txBody>
        </p:sp>
        <p:sp>
          <p:nvSpPr>
            <p:cNvPr id="71" name="Google Shape;71;p2"/>
            <p:cNvSpPr/>
            <p:nvPr/>
          </p:nvSpPr>
          <p:spPr>
            <a:xfrm>
              <a:off x="8989498" y="2734955"/>
              <a:ext cx="1619915" cy="1619915"/>
            </a:xfrm>
            <a:prstGeom prst="ellipse">
              <a:avLst/>
            </a:prstGeom>
            <a:solidFill>
              <a:schemeClr val="lt1"/>
            </a:solidFill>
            <a:ln cap="flat" cmpd="sng" w="9525">
              <a:solidFill>
                <a:schemeClr val="accent1"/>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icksand"/>
                <a:ea typeface="Quicksand"/>
                <a:cs typeface="Quicksand"/>
                <a:sym typeface="Quicksand"/>
              </a:endParaRPr>
            </a:p>
          </p:txBody>
        </p:sp>
      </p:grpSp>
      <p:grpSp>
        <p:nvGrpSpPr>
          <p:cNvPr id="72" name="Google Shape;72;p2"/>
          <p:cNvGrpSpPr/>
          <p:nvPr/>
        </p:nvGrpSpPr>
        <p:grpSpPr>
          <a:xfrm>
            <a:off x="530180" y="2272736"/>
            <a:ext cx="11131641" cy="0"/>
            <a:chOff x="539496" y="2842465"/>
            <a:chExt cx="11131641" cy="0"/>
          </a:xfrm>
        </p:grpSpPr>
        <p:cxnSp>
          <p:nvCxnSpPr>
            <p:cNvPr id="73" name="Google Shape;73;p2"/>
            <p:cNvCxnSpPr/>
            <p:nvPr/>
          </p:nvCxnSpPr>
          <p:spPr>
            <a:xfrm>
              <a:off x="539496" y="2842465"/>
              <a:ext cx="5430674" cy="0"/>
            </a:xfrm>
            <a:prstGeom prst="straightConnector1">
              <a:avLst/>
            </a:prstGeom>
            <a:noFill/>
            <a:ln cap="flat" cmpd="sng" w="9525">
              <a:solidFill>
                <a:schemeClr val="accent1"/>
              </a:solidFill>
              <a:prstDash val="solid"/>
              <a:miter lim="800000"/>
              <a:headEnd len="med" w="med" type="oval"/>
              <a:tailEnd len="med" w="med" type="oval"/>
            </a:ln>
          </p:spPr>
        </p:cxnSp>
        <p:cxnSp>
          <p:nvCxnSpPr>
            <p:cNvPr id="74" name="Google Shape;74;p2"/>
            <p:cNvCxnSpPr/>
            <p:nvPr/>
          </p:nvCxnSpPr>
          <p:spPr>
            <a:xfrm>
              <a:off x="6240463" y="2842465"/>
              <a:ext cx="5430674" cy="0"/>
            </a:xfrm>
            <a:prstGeom prst="straightConnector1">
              <a:avLst/>
            </a:prstGeom>
            <a:noFill/>
            <a:ln cap="flat" cmpd="sng" w="9525">
              <a:solidFill>
                <a:schemeClr val="accent1"/>
              </a:solidFill>
              <a:prstDash val="solid"/>
              <a:miter lim="800000"/>
              <a:headEnd len="med" w="med" type="oval"/>
              <a:tailEnd len="med" w="med" type="oval"/>
            </a:ln>
          </p:spPr>
        </p:cxnSp>
      </p:grpSp>
      <p:sp>
        <p:nvSpPr>
          <p:cNvPr id="75" name="Google Shape;75;p2"/>
          <p:cNvSpPr txBox="1"/>
          <p:nvPr/>
        </p:nvSpPr>
        <p:spPr>
          <a:xfrm>
            <a:off x="1106310" y="1887154"/>
            <a:ext cx="468152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Quicksand"/>
                <a:ea typeface="Quicksand"/>
                <a:cs typeface="Quicksand"/>
                <a:sym typeface="Quicksand"/>
              </a:rPr>
              <a:t>Before the customer arrives at the restaurant</a:t>
            </a:r>
            <a:br>
              <a:rPr b="0" i="0" lang="en-US" sz="1400" u="none" cap="none" strike="noStrike">
                <a:solidFill>
                  <a:schemeClr val="dk2"/>
                </a:solidFill>
                <a:latin typeface="Quicksand"/>
                <a:ea typeface="Quicksand"/>
                <a:cs typeface="Quicksand"/>
                <a:sym typeface="Quicksand"/>
              </a:rPr>
            </a:br>
            <a:endParaRPr b="0" i="0" sz="1400" u="none" cap="none" strike="noStrike">
              <a:solidFill>
                <a:schemeClr val="dk2"/>
              </a:solidFill>
              <a:latin typeface="Quicksand"/>
              <a:ea typeface="Quicksand"/>
              <a:cs typeface="Quicksand"/>
              <a:sym typeface="Quicksand"/>
            </a:endParaRPr>
          </a:p>
        </p:txBody>
      </p:sp>
      <p:sp>
        <p:nvSpPr>
          <p:cNvPr id="76" name="Google Shape;76;p2"/>
          <p:cNvSpPr txBox="1"/>
          <p:nvPr/>
        </p:nvSpPr>
        <p:spPr>
          <a:xfrm>
            <a:off x="6979843" y="1878191"/>
            <a:ext cx="382176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Quicksand"/>
                <a:ea typeface="Quicksand"/>
                <a:cs typeface="Quicksand"/>
                <a:sym typeface="Quicksand"/>
              </a:rPr>
              <a:t>When the customer is in the restaurant</a:t>
            </a:r>
            <a:br>
              <a:rPr b="0" i="0" lang="en-US" sz="1400" u="none" cap="none" strike="noStrike">
                <a:solidFill>
                  <a:schemeClr val="dk2"/>
                </a:solidFill>
                <a:latin typeface="Quicksand"/>
                <a:ea typeface="Quicksand"/>
                <a:cs typeface="Quicksand"/>
                <a:sym typeface="Quicksand"/>
              </a:rPr>
            </a:br>
            <a:endParaRPr b="0" i="0" sz="1400" u="none" cap="none" strike="noStrike">
              <a:solidFill>
                <a:schemeClr val="dk2"/>
              </a:solidFill>
              <a:latin typeface="Quicksand"/>
              <a:ea typeface="Quicksand"/>
              <a:cs typeface="Quicksand"/>
              <a:sym typeface="Quicksand"/>
            </a:endParaRPr>
          </a:p>
        </p:txBody>
      </p:sp>
      <p:sp>
        <p:nvSpPr>
          <p:cNvPr id="77" name="Google Shape;77;p2"/>
          <p:cNvSpPr txBox="1"/>
          <p:nvPr/>
        </p:nvSpPr>
        <p:spPr>
          <a:xfrm rot="-5400000">
            <a:off x="-75751" y="2975366"/>
            <a:ext cx="162736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Quicksand"/>
                <a:ea typeface="Quicksand"/>
                <a:cs typeface="Quicksand"/>
                <a:sym typeface="Quicksand"/>
              </a:rPr>
              <a:t>Option to view the menu</a:t>
            </a:r>
            <a:endParaRPr b="1" i="0" sz="1400" u="none" cap="none" strike="noStrike">
              <a:solidFill>
                <a:schemeClr val="dk1"/>
              </a:solidFill>
              <a:latin typeface="Quicksand"/>
              <a:ea typeface="Quicksand"/>
              <a:cs typeface="Quicksand"/>
              <a:sym typeface="Quicksand"/>
            </a:endParaRPr>
          </a:p>
        </p:txBody>
      </p:sp>
      <p:sp>
        <p:nvSpPr>
          <p:cNvPr id="78" name="Google Shape;78;p2"/>
          <p:cNvSpPr txBox="1"/>
          <p:nvPr/>
        </p:nvSpPr>
        <p:spPr>
          <a:xfrm rot="-5400000">
            <a:off x="-374218" y="4827015"/>
            <a:ext cx="22243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Quicksand"/>
                <a:ea typeface="Quicksand"/>
                <a:cs typeface="Quicksand"/>
                <a:sym typeface="Quicksand"/>
              </a:rPr>
              <a:t>Problems</a:t>
            </a:r>
            <a:br>
              <a:rPr b="1" i="0" lang="en-US" sz="1400" u="none" cap="none" strike="noStrike">
                <a:solidFill>
                  <a:schemeClr val="dk1"/>
                </a:solidFill>
                <a:latin typeface="Quicksand"/>
                <a:ea typeface="Quicksand"/>
                <a:cs typeface="Quicksand"/>
                <a:sym typeface="Quicksand"/>
              </a:rPr>
            </a:br>
            <a:endParaRPr b="1" i="0" sz="1400" u="none" cap="none" strike="noStrike">
              <a:solidFill>
                <a:schemeClr val="dk1"/>
              </a:solidFill>
              <a:latin typeface="Quicksand"/>
              <a:ea typeface="Quicksand"/>
              <a:cs typeface="Quicksand"/>
              <a:sym typeface="Quicksand"/>
            </a:endParaRPr>
          </a:p>
        </p:txBody>
      </p:sp>
      <p:sp>
        <p:nvSpPr>
          <p:cNvPr id="79" name="Google Shape;79;p2"/>
          <p:cNvSpPr txBox="1"/>
          <p:nvPr/>
        </p:nvSpPr>
        <p:spPr>
          <a:xfrm>
            <a:off x="913720" y="3633318"/>
            <a:ext cx="2350008" cy="5770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dk2"/>
                </a:solidFill>
                <a:latin typeface="Quicksand"/>
                <a:ea typeface="Quicksand"/>
                <a:cs typeface="Quicksand"/>
                <a:sym typeface="Quicksand"/>
              </a:rPr>
              <a:t>Menu photos taken by customers on TheFork, Google, etc.</a:t>
            </a:r>
            <a:br>
              <a:rPr b="1" i="0" lang="en-US" sz="1050" u="none" cap="none" strike="noStrike">
                <a:solidFill>
                  <a:schemeClr val="dk2"/>
                </a:solidFill>
                <a:latin typeface="Quicksand"/>
                <a:ea typeface="Quicksand"/>
                <a:cs typeface="Quicksand"/>
                <a:sym typeface="Quicksand"/>
              </a:rPr>
            </a:br>
            <a:endParaRPr b="1" i="0" sz="1050" u="none" cap="none" strike="noStrike">
              <a:solidFill>
                <a:schemeClr val="dk2"/>
              </a:solidFill>
              <a:latin typeface="Quicksand"/>
              <a:ea typeface="Quicksand"/>
              <a:cs typeface="Quicksand"/>
              <a:sym typeface="Quicksand"/>
            </a:endParaRPr>
          </a:p>
        </p:txBody>
      </p:sp>
      <p:sp>
        <p:nvSpPr>
          <p:cNvPr id="80" name="Google Shape;80;p2"/>
          <p:cNvSpPr txBox="1"/>
          <p:nvPr/>
        </p:nvSpPr>
        <p:spPr>
          <a:xfrm>
            <a:off x="3450863" y="3636652"/>
            <a:ext cx="2350008" cy="5770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dk2"/>
                </a:solidFill>
                <a:latin typeface="Quicksand"/>
                <a:ea typeface="Quicksand"/>
                <a:cs typeface="Quicksand"/>
                <a:sym typeface="Quicksand"/>
              </a:rPr>
              <a:t>Restaurant menu in </a:t>
            </a:r>
            <a:br>
              <a:rPr b="1" i="0" lang="en-US" sz="1050" u="none" cap="none" strike="noStrike">
                <a:solidFill>
                  <a:schemeClr val="dk2"/>
                </a:solidFill>
                <a:latin typeface="Quicksand"/>
                <a:ea typeface="Quicksand"/>
                <a:cs typeface="Quicksand"/>
                <a:sym typeface="Quicksand"/>
              </a:rPr>
            </a:br>
            <a:r>
              <a:rPr b="1" i="0" lang="en-US" sz="1050" u="none" cap="none" strike="noStrike">
                <a:solidFill>
                  <a:schemeClr val="dk2"/>
                </a:solidFill>
                <a:latin typeface="Quicksand"/>
                <a:ea typeface="Quicksand"/>
                <a:cs typeface="Quicksand"/>
                <a:sym typeface="Quicksand"/>
              </a:rPr>
              <a:t>own website</a:t>
            </a:r>
            <a:br>
              <a:rPr b="1" i="0" lang="en-US" sz="1050" u="none" cap="none" strike="noStrike">
                <a:solidFill>
                  <a:schemeClr val="dk2"/>
                </a:solidFill>
                <a:latin typeface="Quicksand"/>
                <a:ea typeface="Quicksand"/>
                <a:cs typeface="Quicksand"/>
                <a:sym typeface="Quicksand"/>
              </a:rPr>
            </a:br>
            <a:endParaRPr b="1" i="0" sz="1050" u="none" cap="none" strike="noStrike">
              <a:solidFill>
                <a:schemeClr val="dk2"/>
              </a:solidFill>
              <a:latin typeface="Quicksand"/>
              <a:ea typeface="Quicksand"/>
              <a:cs typeface="Quicksand"/>
              <a:sym typeface="Quicksand"/>
            </a:endParaRPr>
          </a:p>
        </p:txBody>
      </p:sp>
      <p:sp>
        <p:nvSpPr>
          <p:cNvPr id="81" name="Google Shape;81;p2"/>
          <p:cNvSpPr txBox="1"/>
          <p:nvPr/>
        </p:nvSpPr>
        <p:spPr>
          <a:xfrm>
            <a:off x="6383430" y="3636930"/>
            <a:ext cx="2350008" cy="5770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dk2"/>
                </a:solidFill>
                <a:latin typeface="Quicksand"/>
                <a:ea typeface="Quicksand"/>
                <a:cs typeface="Quicksand"/>
                <a:sym typeface="Quicksand"/>
              </a:rPr>
              <a:t>Digital menus on tablets </a:t>
            </a:r>
            <a:br>
              <a:rPr b="1" i="0" lang="en-US" sz="1050" u="none" cap="none" strike="noStrike">
                <a:solidFill>
                  <a:schemeClr val="dk2"/>
                </a:solidFill>
                <a:latin typeface="Quicksand"/>
                <a:ea typeface="Quicksand"/>
                <a:cs typeface="Quicksand"/>
                <a:sym typeface="Quicksand"/>
              </a:rPr>
            </a:br>
            <a:r>
              <a:rPr b="1" i="0" lang="en-US" sz="1050" u="none" cap="none" strike="noStrike">
                <a:solidFill>
                  <a:schemeClr val="dk2"/>
                </a:solidFill>
                <a:latin typeface="Quicksand"/>
                <a:ea typeface="Quicksand"/>
                <a:cs typeface="Quicksand"/>
                <a:sym typeface="Quicksand"/>
              </a:rPr>
              <a:t>from the restaurant</a:t>
            </a:r>
            <a:br>
              <a:rPr b="1" i="0" lang="en-US" sz="1050" u="none" cap="none" strike="noStrike">
                <a:solidFill>
                  <a:schemeClr val="dk2"/>
                </a:solidFill>
                <a:latin typeface="Quicksand"/>
                <a:ea typeface="Quicksand"/>
                <a:cs typeface="Quicksand"/>
                <a:sym typeface="Quicksand"/>
              </a:rPr>
            </a:br>
            <a:endParaRPr b="1" i="0" sz="1050" u="none" cap="none" strike="noStrike">
              <a:solidFill>
                <a:schemeClr val="dk2"/>
              </a:solidFill>
              <a:latin typeface="Quicksand"/>
              <a:ea typeface="Quicksand"/>
              <a:cs typeface="Quicksand"/>
              <a:sym typeface="Quicksand"/>
            </a:endParaRPr>
          </a:p>
        </p:txBody>
      </p:sp>
      <p:sp>
        <p:nvSpPr>
          <p:cNvPr id="82" name="Google Shape;82;p2"/>
          <p:cNvSpPr txBox="1"/>
          <p:nvPr/>
        </p:nvSpPr>
        <p:spPr>
          <a:xfrm>
            <a:off x="8887983" y="3636930"/>
            <a:ext cx="2350008" cy="4154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dk2"/>
                </a:solidFill>
                <a:latin typeface="Quicksand"/>
                <a:ea typeface="Quicksand"/>
                <a:cs typeface="Quicksand"/>
                <a:sym typeface="Quicksand"/>
              </a:rPr>
              <a:t>Menus digitais em PDF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dk2"/>
                </a:solidFill>
                <a:latin typeface="Quicksand"/>
                <a:ea typeface="Quicksand"/>
                <a:cs typeface="Quicksand"/>
                <a:sym typeface="Quicksand"/>
              </a:rPr>
              <a:t>disponíveis no telemóvel</a:t>
            </a:r>
            <a:endParaRPr b="0" i="0" sz="1400" u="none" cap="none" strike="noStrike">
              <a:solidFill>
                <a:srgbClr val="000000"/>
              </a:solidFill>
              <a:latin typeface="Arial"/>
              <a:ea typeface="Arial"/>
              <a:cs typeface="Arial"/>
              <a:sym typeface="Arial"/>
            </a:endParaRPr>
          </a:p>
        </p:txBody>
      </p:sp>
      <p:grpSp>
        <p:nvGrpSpPr>
          <p:cNvPr id="83" name="Google Shape;83;p2"/>
          <p:cNvGrpSpPr/>
          <p:nvPr/>
        </p:nvGrpSpPr>
        <p:grpSpPr>
          <a:xfrm>
            <a:off x="7274592" y="2709774"/>
            <a:ext cx="570959" cy="719226"/>
            <a:chOff x="5190375" y="2057832"/>
            <a:chExt cx="1257979" cy="1750476"/>
          </a:xfrm>
        </p:grpSpPr>
        <p:pic>
          <p:nvPicPr>
            <p:cNvPr descr="PDF Menus vs. Responsive HTML Menus: It's Not Even Close | zenzino | design" id="84" name="Google Shape;84;p2"/>
            <p:cNvPicPr preferRelativeResize="0"/>
            <p:nvPr/>
          </p:nvPicPr>
          <p:blipFill rotWithShape="1">
            <a:blip r:embed="rId3">
              <a:alphaModFix/>
            </a:blip>
            <a:srcRect b="15599" l="4224" r="67027" t="19291"/>
            <a:stretch/>
          </p:blipFill>
          <p:spPr>
            <a:xfrm>
              <a:off x="5305413" y="2145960"/>
              <a:ext cx="1068391" cy="1634880"/>
            </a:xfrm>
            <a:prstGeom prst="rect">
              <a:avLst/>
            </a:prstGeom>
            <a:noFill/>
            <a:ln>
              <a:noFill/>
            </a:ln>
          </p:spPr>
        </p:pic>
        <p:pic>
          <p:nvPicPr>
            <p:cNvPr descr="A screenshot of a computer&#10;&#10;Description automatically generated" id="85" name="Google Shape;85;p2"/>
            <p:cNvPicPr preferRelativeResize="0"/>
            <p:nvPr/>
          </p:nvPicPr>
          <p:blipFill rotWithShape="1">
            <a:blip r:embed="rId4">
              <a:alphaModFix/>
            </a:blip>
            <a:srcRect b="0" l="0" r="0" t="0"/>
            <a:stretch/>
          </p:blipFill>
          <p:spPr>
            <a:xfrm rot="5400000">
              <a:off x="4944126" y="2304080"/>
              <a:ext cx="1750476" cy="1257979"/>
            </a:xfrm>
            <a:prstGeom prst="rect">
              <a:avLst/>
            </a:prstGeom>
            <a:noFill/>
            <a:ln>
              <a:noFill/>
            </a:ln>
          </p:spPr>
        </p:pic>
      </p:grpSp>
      <p:pic>
        <p:nvPicPr>
          <p:cNvPr descr="French Menu - 12+ Free Templates in PSD, AI, Word, Pages" id="86" name="Google Shape;86;p2"/>
          <p:cNvPicPr preferRelativeResize="0"/>
          <p:nvPr/>
        </p:nvPicPr>
        <p:blipFill rotWithShape="1">
          <a:blip r:embed="rId5">
            <a:alphaModFix/>
          </a:blip>
          <a:srcRect b="7764" l="17143" r="17122" t="7034"/>
          <a:stretch/>
        </p:blipFill>
        <p:spPr>
          <a:xfrm>
            <a:off x="9838453" y="2737964"/>
            <a:ext cx="498037" cy="679751"/>
          </a:xfrm>
          <a:prstGeom prst="rect">
            <a:avLst/>
          </a:prstGeom>
          <a:noFill/>
          <a:ln cap="flat" cmpd="sng" w="9525">
            <a:solidFill>
              <a:schemeClr val="dk1"/>
            </a:solidFill>
            <a:prstDash val="solid"/>
            <a:round/>
            <a:headEnd len="sm" w="sm" type="none"/>
            <a:tailEnd len="sm" w="sm" type="none"/>
          </a:ln>
        </p:spPr>
      </p:pic>
      <p:pic>
        <p:nvPicPr>
          <p:cNvPr descr="Image result for laptop" id="87" name="Google Shape;87;p2"/>
          <p:cNvPicPr preferRelativeResize="0"/>
          <p:nvPr/>
        </p:nvPicPr>
        <p:blipFill rotWithShape="1">
          <a:blip r:embed="rId6">
            <a:alphaModFix/>
          </a:blip>
          <a:srcRect b="0" l="0" r="0" t="0"/>
          <a:stretch/>
        </p:blipFill>
        <p:spPr>
          <a:xfrm>
            <a:off x="1638114" y="2843545"/>
            <a:ext cx="932512" cy="447116"/>
          </a:xfrm>
          <a:prstGeom prst="rect">
            <a:avLst/>
          </a:prstGeom>
          <a:noFill/>
          <a:ln>
            <a:noFill/>
          </a:ln>
        </p:spPr>
      </p:pic>
      <p:pic>
        <p:nvPicPr>
          <p:cNvPr descr="Fresh restaurant page for you! | Food website ideas, Food website design,  Food" id="88" name="Google Shape;88;p2"/>
          <p:cNvPicPr preferRelativeResize="0"/>
          <p:nvPr/>
        </p:nvPicPr>
        <p:blipFill rotWithShape="1">
          <a:blip r:embed="rId7">
            <a:alphaModFix/>
          </a:blip>
          <a:srcRect b="8608" l="5565" r="6390" t="7739"/>
          <a:stretch/>
        </p:blipFill>
        <p:spPr>
          <a:xfrm>
            <a:off x="1809482" y="2883145"/>
            <a:ext cx="578118" cy="311588"/>
          </a:xfrm>
          <a:prstGeom prst="rect">
            <a:avLst/>
          </a:prstGeom>
          <a:noFill/>
          <a:ln>
            <a:noFill/>
          </a:ln>
        </p:spPr>
      </p:pic>
      <p:pic>
        <p:nvPicPr>
          <p:cNvPr descr="Image result for laptop" id="89" name="Google Shape;89;p2"/>
          <p:cNvPicPr preferRelativeResize="0"/>
          <p:nvPr/>
        </p:nvPicPr>
        <p:blipFill rotWithShape="1">
          <a:blip r:embed="rId6">
            <a:alphaModFix/>
          </a:blip>
          <a:srcRect b="0" l="0" r="0" t="0"/>
          <a:stretch/>
        </p:blipFill>
        <p:spPr>
          <a:xfrm>
            <a:off x="4156859" y="2843545"/>
            <a:ext cx="932512" cy="447116"/>
          </a:xfrm>
          <a:prstGeom prst="rect">
            <a:avLst/>
          </a:prstGeom>
          <a:noFill/>
          <a:ln>
            <a:noFill/>
          </a:ln>
        </p:spPr>
      </p:pic>
      <p:pic>
        <p:nvPicPr>
          <p:cNvPr descr="Restaurant Website Templates | ThemeForest" id="90" name="Google Shape;90;p2"/>
          <p:cNvPicPr preferRelativeResize="0"/>
          <p:nvPr/>
        </p:nvPicPr>
        <p:blipFill rotWithShape="1">
          <a:blip r:embed="rId8">
            <a:alphaModFix/>
          </a:blip>
          <a:srcRect b="0" l="0" r="0" t="0"/>
          <a:stretch/>
        </p:blipFill>
        <p:spPr>
          <a:xfrm>
            <a:off x="4325692" y="2871776"/>
            <a:ext cx="589208" cy="328624"/>
          </a:xfrm>
          <a:prstGeom prst="rect">
            <a:avLst/>
          </a:prstGeom>
          <a:noFill/>
          <a:ln>
            <a:noFill/>
          </a:ln>
        </p:spPr>
      </p:pic>
      <p:sp>
        <p:nvSpPr>
          <p:cNvPr id="91" name="Google Shape;91;p2"/>
          <p:cNvSpPr/>
          <p:nvPr/>
        </p:nvSpPr>
        <p:spPr>
          <a:xfrm>
            <a:off x="3447072" y="4086253"/>
            <a:ext cx="2340763" cy="2137476"/>
          </a:xfrm>
          <a:prstGeom prst="roundRect">
            <a:avLst>
              <a:gd fmla="val 8646" name="adj"/>
            </a:avLst>
          </a:prstGeom>
          <a:solidFill>
            <a:srgbClr val="E9F1FB"/>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Quicksand"/>
                <a:ea typeface="Quicksand"/>
                <a:cs typeface="Quicksand"/>
                <a:sym typeface="Quicksand"/>
              </a:rPr>
              <a:t>High initial investment</a:t>
            </a:r>
            <a:br>
              <a:rPr b="0" i="0" lang="en-US" sz="1050" u="none" cap="none" strike="noStrike">
                <a:solidFill>
                  <a:srgbClr val="000000"/>
                </a:solidFill>
                <a:latin typeface="Quicksand"/>
                <a:ea typeface="Quicksand"/>
                <a:cs typeface="Quicksand"/>
                <a:sym typeface="Quicksand"/>
              </a:rPr>
            </a:br>
            <a:br>
              <a:rPr b="0" i="0" lang="en-US" sz="1050" u="none" cap="none" strike="noStrike">
                <a:solidFill>
                  <a:srgbClr val="000000"/>
                </a:solidFill>
                <a:latin typeface="Quicksand"/>
                <a:ea typeface="Quicksand"/>
                <a:cs typeface="Quicksand"/>
                <a:sym typeface="Quicksand"/>
              </a:rPr>
            </a:br>
            <a:r>
              <a:rPr b="0" i="0" lang="en-US" sz="1050" u="none" cap="none" strike="noStrike">
                <a:solidFill>
                  <a:srgbClr val="000000"/>
                </a:solidFill>
                <a:latin typeface="Quicksand"/>
                <a:ea typeface="Quicksand"/>
                <a:cs typeface="Quicksand"/>
                <a:sym typeface="Quicksand"/>
              </a:rPr>
              <a:t>Constant maintenance costs</a:t>
            </a:r>
            <a:endParaRPr b="0" i="0" sz="1050" u="none" cap="none" strike="noStrike">
              <a:solidFill>
                <a:srgbClr val="000000"/>
              </a:solidFill>
              <a:latin typeface="Quicksand"/>
              <a:ea typeface="Quicksand"/>
              <a:cs typeface="Quicksand"/>
              <a:sym typeface="Quicksand"/>
            </a:endParaRPr>
          </a:p>
        </p:txBody>
      </p:sp>
      <p:sp>
        <p:nvSpPr>
          <p:cNvPr id="92" name="Google Shape;92;p2"/>
          <p:cNvSpPr/>
          <p:nvPr/>
        </p:nvSpPr>
        <p:spPr>
          <a:xfrm>
            <a:off x="6383430" y="4086253"/>
            <a:ext cx="2340763" cy="2137476"/>
          </a:xfrm>
          <a:prstGeom prst="roundRect">
            <a:avLst>
              <a:gd fmla="val 8646" name="adj"/>
            </a:avLst>
          </a:prstGeom>
          <a:solidFill>
            <a:srgbClr val="E9F1FB"/>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Quicksand"/>
                <a:ea typeface="Quicksand"/>
                <a:cs typeface="Quicksand"/>
                <a:sym typeface="Quicksand"/>
              </a:rPr>
              <a:t>Investment in tablets</a:t>
            </a:r>
            <a:br>
              <a:rPr b="0" i="0" lang="en-US" sz="1050" u="none" cap="none" strike="noStrike">
                <a:solidFill>
                  <a:srgbClr val="000000"/>
                </a:solidFill>
                <a:latin typeface="Quicksand"/>
                <a:ea typeface="Quicksand"/>
                <a:cs typeface="Quicksand"/>
                <a:sym typeface="Quicksand"/>
              </a:rPr>
            </a:br>
            <a:br>
              <a:rPr b="0" i="0" lang="en-US" sz="1050" u="none" cap="none" strike="noStrike">
                <a:solidFill>
                  <a:srgbClr val="000000"/>
                </a:solidFill>
                <a:latin typeface="Quicksand"/>
                <a:ea typeface="Quicksand"/>
                <a:cs typeface="Quicksand"/>
                <a:sym typeface="Quicksand"/>
              </a:rPr>
            </a:br>
            <a:r>
              <a:rPr b="0" i="0" lang="en-US" sz="1050" u="none" cap="none" strike="noStrike">
                <a:solidFill>
                  <a:srgbClr val="000000"/>
                </a:solidFill>
                <a:latin typeface="Quicksand"/>
                <a:ea typeface="Quicksand"/>
                <a:cs typeface="Quicksand"/>
                <a:sym typeface="Quicksand"/>
              </a:rPr>
              <a:t>Need for software development and updating</a:t>
            </a:r>
            <a:endParaRPr b="0" i="1" sz="1050" u="none" cap="none" strike="noStrike">
              <a:solidFill>
                <a:srgbClr val="000000"/>
              </a:solidFill>
              <a:latin typeface="Quicksand"/>
              <a:ea typeface="Quicksand"/>
              <a:cs typeface="Quicksand"/>
              <a:sym typeface="Quicksand"/>
            </a:endParaRPr>
          </a:p>
        </p:txBody>
      </p:sp>
      <p:sp>
        <p:nvSpPr>
          <p:cNvPr id="93" name="Google Shape;93;p2"/>
          <p:cNvSpPr/>
          <p:nvPr/>
        </p:nvSpPr>
        <p:spPr>
          <a:xfrm>
            <a:off x="8946484" y="4086253"/>
            <a:ext cx="2340763" cy="2137476"/>
          </a:xfrm>
          <a:prstGeom prst="roundRect">
            <a:avLst>
              <a:gd fmla="val 8646" name="adj"/>
            </a:avLst>
          </a:prstGeom>
          <a:solidFill>
            <a:srgbClr val="E9F1FB"/>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Quicksand"/>
                <a:ea typeface="Quicksand"/>
                <a:cs typeface="Quicksand"/>
                <a:sym typeface="Quicksand"/>
              </a:rPr>
              <a:t>Menu em PDF</a:t>
            </a:r>
            <a:br>
              <a:rPr b="0" i="0" lang="en-US" sz="1050" u="none" cap="none" strike="noStrike">
                <a:solidFill>
                  <a:srgbClr val="000000"/>
                </a:solidFill>
                <a:latin typeface="Quicksand"/>
                <a:ea typeface="Quicksand"/>
                <a:cs typeface="Quicksand"/>
                <a:sym typeface="Quicksand"/>
              </a:rPr>
            </a:br>
            <a:br>
              <a:rPr b="0" i="0" lang="en-US" sz="1050" u="none" cap="none" strike="noStrike">
                <a:solidFill>
                  <a:srgbClr val="000000"/>
                </a:solidFill>
                <a:latin typeface="Quicksand"/>
                <a:ea typeface="Quicksand"/>
                <a:cs typeface="Quicksand"/>
                <a:sym typeface="Quicksand"/>
              </a:rPr>
            </a:br>
            <a:r>
              <a:rPr b="0" i="0" lang="en-US" sz="1050" u="none" cap="none" strike="noStrike">
                <a:solidFill>
                  <a:srgbClr val="000000"/>
                </a:solidFill>
                <a:latin typeface="Quicksand"/>
                <a:ea typeface="Quicksand"/>
                <a:cs typeface="Quicksand"/>
                <a:sym typeface="Quicksand"/>
              </a:rPr>
              <a:t>Unappealing design</a:t>
            </a:r>
            <a:br>
              <a:rPr b="0" i="0" lang="en-US" sz="1050" u="none" cap="none" strike="noStrike">
                <a:solidFill>
                  <a:srgbClr val="000000"/>
                </a:solidFill>
                <a:latin typeface="Quicksand"/>
                <a:ea typeface="Quicksand"/>
                <a:cs typeface="Quicksand"/>
                <a:sym typeface="Quicksand"/>
              </a:rPr>
            </a:br>
            <a:br>
              <a:rPr b="0" i="0" lang="en-US" sz="1050" u="none" cap="none" strike="noStrike">
                <a:solidFill>
                  <a:srgbClr val="000000"/>
                </a:solidFill>
                <a:latin typeface="Quicksand"/>
                <a:ea typeface="Quicksand"/>
                <a:cs typeface="Quicksand"/>
                <a:sym typeface="Quicksand"/>
              </a:rPr>
            </a:br>
            <a:r>
              <a:rPr b="0" i="0" lang="en-US" sz="1050" u="none" cap="none" strike="noStrike">
                <a:solidFill>
                  <a:srgbClr val="000000"/>
                </a:solidFill>
                <a:latin typeface="Quicksand"/>
                <a:ea typeface="Quicksand"/>
                <a:cs typeface="Quicksand"/>
                <a:sym typeface="Quicksand"/>
              </a:rPr>
              <a:t>Lack of interactivity</a:t>
            </a:r>
            <a:endParaRPr b="0" i="0" sz="1050" u="none" cap="none" strike="noStrike">
              <a:solidFill>
                <a:srgbClr val="000000"/>
              </a:solidFill>
              <a:latin typeface="Quicksand"/>
              <a:ea typeface="Quicksand"/>
              <a:cs typeface="Quicksand"/>
              <a:sym typeface="Quicksand"/>
            </a:endParaRPr>
          </a:p>
        </p:txBody>
      </p:sp>
      <p:sp>
        <p:nvSpPr>
          <p:cNvPr id="94" name="Google Shape;94;p2"/>
          <p:cNvSpPr/>
          <p:nvPr/>
        </p:nvSpPr>
        <p:spPr>
          <a:xfrm>
            <a:off x="884018" y="4090324"/>
            <a:ext cx="2340763" cy="2137476"/>
          </a:xfrm>
          <a:prstGeom prst="roundRect">
            <a:avLst>
              <a:gd fmla="val 8646" name="adj"/>
            </a:avLst>
          </a:prstGeom>
          <a:solidFill>
            <a:srgbClr val="E9F1FB"/>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050"/>
              <a:buFont typeface="Arial"/>
              <a:buChar char="•"/>
            </a:pPr>
            <a:r>
              <a:rPr b="0" i="0" lang="en-US" sz="1050" u="none" cap="none" strike="noStrike">
                <a:solidFill>
                  <a:schemeClr val="dk1"/>
                </a:solidFill>
                <a:latin typeface="Quicksand"/>
                <a:ea typeface="Quicksand"/>
                <a:cs typeface="Quicksand"/>
                <a:sym typeface="Quicksand"/>
              </a:rPr>
              <a:t>Dependent on third parties</a:t>
            </a:r>
            <a:br>
              <a:rPr b="0" i="0" lang="en-US" sz="1050" u="none" cap="none" strike="noStrike">
                <a:solidFill>
                  <a:schemeClr val="dk1"/>
                </a:solidFill>
                <a:latin typeface="Quicksand"/>
                <a:ea typeface="Quicksand"/>
                <a:cs typeface="Quicksand"/>
                <a:sym typeface="Quicksand"/>
              </a:rPr>
            </a:br>
            <a:br>
              <a:rPr b="0" i="0" lang="en-US" sz="1050" u="none" cap="none" strike="noStrike">
                <a:solidFill>
                  <a:schemeClr val="dk1"/>
                </a:solidFill>
                <a:latin typeface="Quicksand"/>
                <a:ea typeface="Quicksand"/>
                <a:cs typeface="Quicksand"/>
                <a:sym typeface="Quicksand"/>
              </a:rPr>
            </a:br>
            <a:r>
              <a:rPr b="0" i="0" lang="en-US" sz="1050" u="none" cap="none" strike="noStrike">
                <a:solidFill>
                  <a:schemeClr val="dk1"/>
                </a:solidFill>
                <a:latin typeface="Quicksand"/>
                <a:ea typeface="Quicksand"/>
                <a:cs typeface="Quicksand"/>
                <a:sym typeface="Quicksand"/>
              </a:rPr>
              <a:t>Potentially outdated when the customer views</a:t>
            </a:r>
            <a:br>
              <a:rPr b="0" i="0" lang="en-US" sz="1050" u="none" cap="none" strike="noStrike">
                <a:solidFill>
                  <a:schemeClr val="dk1"/>
                </a:solidFill>
                <a:latin typeface="Quicksand"/>
                <a:ea typeface="Quicksand"/>
                <a:cs typeface="Quicksand"/>
                <a:sym typeface="Quicksand"/>
              </a:rPr>
            </a:br>
            <a:br>
              <a:rPr b="0" i="0" lang="en-US" sz="1050" u="none" cap="none" strike="noStrike">
                <a:solidFill>
                  <a:schemeClr val="dk1"/>
                </a:solidFill>
                <a:latin typeface="Quicksand"/>
                <a:ea typeface="Quicksand"/>
                <a:cs typeface="Quicksand"/>
                <a:sym typeface="Quicksand"/>
              </a:rPr>
            </a:br>
            <a:r>
              <a:rPr b="0" i="0" lang="en-US" sz="1050" u="none" cap="none" strike="noStrike">
                <a:solidFill>
                  <a:schemeClr val="dk1"/>
                </a:solidFill>
                <a:latin typeface="Quicksand"/>
                <a:ea typeface="Quicksand"/>
                <a:cs typeface="Quicksand"/>
                <a:sym typeface="Quicksand"/>
              </a:rPr>
              <a:t>Lack of interactivity</a:t>
            </a:r>
            <a:endParaRPr b="0" i="0" sz="1800" u="none" cap="none" strike="noStrike">
              <a:solidFill>
                <a:schemeClr val="dk1"/>
              </a:solidFill>
              <a:latin typeface="Quicksand"/>
              <a:ea typeface="Quicksand"/>
              <a:cs typeface="Quicksand"/>
              <a:sym typeface="Quicksan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4"/>
          <p:cNvSpPr txBox="1"/>
          <p:nvPr>
            <p:ph type="title"/>
          </p:nvPr>
        </p:nvSpPr>
        <p:spPr>
          <a:xfrm>
            <a:off x="415925" y="199545"/>
            <a:ext cx="11360150" cy="338338"/>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Clr>
                <a:schemeClr val="dk1"/>
              </a:buClr>
              <a:buSzPts val="2400"/>
              <a:buFont typeface="Quicksand"/>
              <a:buNone/>
            </a:pPr>
            <a:r>
              <a:rPr lang="en-US" sz="2400"/>
              <a:t>We will enter the market by solving this problem…</a:t>
            </a:r>
            <a:endParaRPr sz="4000"/>
          </a:p>
        </p:txBody>
      </p:sp>
      <p:sp>
        <p:nvSpPr>
          <p:cNvPr id="100" name="Google Shape;100;p4"/>
          <p:cNvSpPr/>
          <p:nvPr/>
        </p:nvSpPr>
        <p:spPr>
          <a:xfrm>
            <a:off x="6526267" y="1794346"/>
            <a:ext cx="5249808" cy="959848"/>
          </a:xfrm>
          <a:prstGeom prst="roundRect">
            <a:avLst>
              <a:gd fmla="val 8940" name="adj"/>
            </a:avLst>
          </a:prstGeom>
          <a:noFill/>
          <a:ln>
            <a:noFill/>
          </a:ln>
          <a:effectLst>
            <a:outerShdw blurRad="635000" rotWithShape="0" algn="t" dir="5400000" dist="38100">
              <a:srgbClr val="000000">
                <a:alpha val="3921"/>
              </a:srgbClr>
            </a:outerShdw>
          </a:effectLst>
        </p:spPr>
        <p:txBody>
          <a:bodyPr anchorCtr="0" anchor="ctr" bIns="45700" lIns="91425" spcFirstLastPara="1" rIns="91425" wrap="square" tIns="45700">
            <a:noAutofit/>
          </a:bodyPr>
          <a:lstStyle/>
          <a:p>
            <a:pPr indent="0" lvl="0" marL="108000" marR="0" rtl="0" algn="l">
              <a:lnSpc>
                <a:spcPct val="100000"/>
              </a:lnSpc>
              <a:spcBef>
                <a:spcPts val="0"/>
              </a:spcBef>
              <a:spcAft>
                <a:spcPts val="0"/>
              </a:spcAft>
              <a:buClr>
                <a:srgbClr val="000000"/>
              </a:buClr>
              <a:buSzPts val="1400"/>
              <a:buFont typeface="Arial"/>
              <a:buNone/>
            </a:pPr>
            <a:r>
              <a:rPr b="1" i="0" lang="en-US" sz="1400" u="none" cap="none" strike="noStrike">
                <a:solidFill>
                  <a:srgbClr val="262626"/>
                </a:solidFill>
                <a:latin typeface="Quicksand"/>
                <a:ea typeface="Quicksand"/>
                <a:cs typeface="Quicksand"/>
                <a:sym typeface="Quicksand"/>
              </a:rPr>
              <a:t>User experience and interactivity </a:t>
            </a:r>
            <a:br>
              <a:rPr b="1" i="0" lang="en-US" sz="1400" u="none" cap="none" strike="noStrike">
                <a:solidFill>
                  <a:srgbClr val="262626"/>
                </a:solidFill>
                <a:latin typeface="Quicksand"/>
                <a:ea typeface="Quicksand"/>
                <a:cs typeface="Quicksand"/>
                <a:sym typeface="Quicksand"/>
              </a:rPr>
            </a:br>
            <a:endParaRPr b="0" i="0" sz="1400" u="none" cap="none" strike="noStrike">
              <a:solidFill>
                <a:srgbClr val="000000"/>
              </a:solidFill>
              <a:latin typeface="Arial"/>
              <a:ea typeface="Arial"/>
              <a:cs typeface="Arial"/>
              <a:sym typeface="Arial"/>
            </a:endParaRPr>
          </a:p>
          <a:p>
            <a:pPr indent="0" lvl="0" marL="108000" marR="0" rtl="0" algn="l">
              <a:lnSpc>
                <a:spcPct val="100000"/>
              </a:lnSpc>
              <a:spcBef>
                <a:spcPts val="0"/>
              </a:spcBef>
              <a:spcAft>
                <a:spcPts val="0"/>
              </a:spcAft>
              <a:buClr>
                <a:srgbClr val="000000"/>
              </a:buClr>
              <a:buSzPts val="1000"/>
              <a:buFont typeface="Arial"/>
              <a:buNone/>
            </a:pPr>
            <a:r>
              <a:rPr b="0" i="0" lang="en-US" sz="1000" u="none" cap="none" strike="noStrike">
                <a:solidFill>
                  <a:srgbClr val="262626"/>
                </a:solidFill>
                <a:latin typeface="Quicksand"/>
                <a:ea typeface="Quicksand"/>
                <a:cs typeface="Quicksand"/>
                <a:sym typeface="Quicksand"/>
              </a:rPr>
              <a:t>Bitte allows the user a richer and more interactive experience with the restaurant. Our menus are ready to present not only the photographs or nutritional value of your dishes, but also to offer suggestions for combinations, promoting more sales.</a:t>
            </a:r>
            <a:br>
              <a:rPr b="1" i="0" lang="en-US" sz="1000" u="none" cap="none" strike="noStrike">
                <a:solidFill>
                  <a:srgbClr val="262626"/>
                </a:solidFill>
                <a:latin typeface="Quicksand"/>
                <a:ea typeface="Quicksand"/>
                <a:cs typeface="Quicksand"/>
                <a:sym typeface="Quicksand"/>
              </a:rPr>
            </a:br>
            <a:endParaRPr b="0" i="0" sz="1000" u="none" cap="none" strike="noStrike">
              <a:solidFill>
                <a:srgbClr val="262626"/>
              </a:solidFill>
              <a:latin typeface="Quicksand"/>
              <a:ea typeface="Quicksand"/>
              <a:cs typeface="Quicksand"/>
              <a:sym typeface="Quicksand"/>
            </a:endParaRPr>
          </a:p>
        </p:txBody>
      </p:sp>
      <p:sp>
        <p:nvSpPr>
          <p:cNvPr id="101" name="Google Shape;101;p4"/>
          <p:cNvSpPr/>
          <p:nvPr/>
        </p:nvSpPr>
        <p:spPr>
          <a:xfrm>
            <a:off x="6526266" y="2925688"/>
            <a:ext cx="5249807" cy="959848"/>
          </a:xfrm>
          <a:prstGeom prst="roundRect">
            <a:avLst>
              <a:gd fmla="val 8940" name="adj"/>
            </a:avLst>
          </a:prstGeom>
          <a:noFill/>
          <a:ln>
            <a:noFill/>
          </a:ln>
          <a:effectLst>
            <a:outerShdw blurRad="635000" rotWithShape="0" algn="t" dir="5400000" dist="38100">
              <a:srgbClr val="000000">
                <a:alpha val="3921"/>
              </a:srgbClr>
            </a:outerShdw>
          </a:effectLst>
        </p:spPr>
        <p:txBody>
          <a:bodyPr anchorCtr="0" anchor="ctr" bIns="45700" lIns="91425" spcFirstLastPara="1" rIns="91425" wrap="square" tIns="45700">
            <a:noAutofit/>
          </a:bodyPr>
          <a:lstStyle/>
          <a:p>
            <a:pPr indent="0" lvl="0" marL="108000" marR="0" rtl="0" algn="l">
              <a:lnSpc>
                <a:spcPct val="100000"/>
              </a:lnSpc>
              <a:spcBef>
                <a:spcPts val="0"/>
              </a:spcBef>
              <a:spcAft>
                <a:spcPts val="0"/>
              </a:spcAft>
              <a:buClr>
                <a:srgbClr val="000000"/>
              </a:buClr>
              <a:buSzPts val="1400"/>
              <a:buFont typeface="Arial"/>
              <a:buNone/>
            </a:pPr>
            <a:r>
              <a:rPr b="1" i="0" lang="en-US" sz="1400" u="none" cap="none" strike="noStrike">
                <a:solidFill>
                  <a:srgbClr val="262626"/>
                </a:solidFill>
                <a:latin typeface="Quicksand"/>
                <a:ea typeface="Quicksand"/>
                <a:cs typeface="Quicksand"/>
                <a:sym typeface="Quicksand"/>
              </a:rPr>
              <a:t>Menu always available to customers</a:t>
            </a:r>
            <a:br>
              <a:rPr b="1" i="0" lang="en-US" sz="1400" u="none" cap="none" strike="noStrike">
                <a:solidFill>
                  <a:srgbClr val="262626"/>
                </a:solidFill>
                <a:latin typeface="Quicksand"/>
                <a:ea typeface="Quicksand"/>
                <a:cs typeface="Quicksand"/>
                <a:sym typeface="Quicksand"/>
              </a:rPr>
            </a:br>
            <a:endParaRPr b="0" i="0" sz="900" u="none" cap="none" strike="noStrike">
              <a:solidFill>
                <a:srgbClr val="262626"/>
              </a:solidFill>
              <a:latin typeface="Quicksand"/>
              <a:ea typeface="Quicksand"/>
              <a:cs typeface="Quicksand"/>
              <a:sym typeface="Quicksand"/>
            </a:endParaRPr>
          </a:p>
          <a:p>
            <a:pPr indent="0" lvl="0" marL="108000" marR="0" rtl="0" algn="l">
              <a:lnSpc>
                <a:spcPct val="100000"/>
              </a:lnSpc>
              <a:spcBef>
                <a:spcPts val="0"/>
              </a:spcBef>
              <a:spcAft>
                <a:spcPts val="0"/>
              </a:spcAft>
              <a:buClr>
                <a:srgbClr val="000000"/>
              </a:buClr>
              <a:buSzPts val="1000"/>
              <a:buFont typeface="Arial"/>
              <a:buNone/>
            </a:pPr>
            <a:r>
              <a:rPr b="0" i="0" lang="en-US" sz="1000" u="none" cap="none" strike="noStrike">
                <a:solidFill>
                  <a:srgbClr val="262626"/>
                </a:solidFill>
                <a:latin typeface="Quicksand"/>
                <a:ea typeface="Quicksand"/>
                <a:cs typeface="Quicksand"/>
                <a:sym typeface="Quicksand"/>
              </a:rPr>
              <a:t>By using this product, you can have an online and constantly updated menu that can be consulted by your customers at any time. This menu can be shared via a link on your social networks, or with partners you work with, such as TheFork, Zomato, or others.</a:t>
            </a:r>
            <a:br>
              <a:rPr b="0" i="0" lang="en-US" sz="1000" u="none" cap="none" strike="noStrike">
                <a:solidFill>
                  <a:srgbClr val="262626"/>
                </a:solidFill>
                <a:latin typeface="Quicksand"/>
                <a:ea typeface="Quicksand"/>
                <a:cs typeface="Quicksand"/>
                <a:sym typeface="Quicksand"/>
              </a:rPr>
            </a:br>
            <a:endParaRPr b="0" i="0" sz="1000" u="none" cap="none" strike="noStrike">
              <a:solidFill>
                <a:srgbClr val="262626"/>
              </a:solidFill>
              <a:latin typeface="Quicksand"/>
              <a:ea typeface="Quicksand"/>
              <a:cs typeface="Quicksand"/>
              <a:sym typeface="Quicksand"/>
            </a:endParaRPr>
          </a:p>
        </p:txBody>
      </p:sp>
      <p:sp>
        <p:nvSpPr>
          <p:cNvPr id="102" name="Google Shape;102;p4"/>
          <p:cNvSpPr/>
          <p:nvPr/>
        </p:nvSpPr>
        <p:spPr>
          <a:xfrm>
            <a:off x="6526267" y="4135808"/>
            <a:ext cx="5249806" cy="959848"/>
          </a:xfrm>
          <a:prstGeom prst="roundRect">
            <a:avLst>
              <a:gd fmla="val 8940" name="adj"/>
            </a:avLst>
          </a:prstGeom>
          <a:noFill/>
          <a:ln>
            <a:noFill/>
          </a:ln>
          <a:effectLst>
            <a:outerShdw blurRad="635000" rotWithShape="0" algn="t" dir="5400000" dist="38100">
              <a:srgbClr val="000000">
                <a:alpha val="3921"/>
              </a:srgbClr>
            </a:outerShdw>
          </a:effectLst>
        </p:spPr>
        <p:txBody>
          <a:bodyPr anchorCtr="0" anchor="ctr" bIns="45700" lIns="91425" spcFirstLastPara="1" rIns="91425" wrap="square" tIns="45700">
            <a:noAutofit/>
          </a:bodyPr>
          <a:lstStyle/>
          <a:p>
            <a:pPr indent="0" lvl="0" marL="108000" marR="0" rtl="0" algn="l">
              <a:lnSpc>
                <a:spcPct val="100000"/>
              </a:lnSpc>
              <a:spcBef>
                <a:spcPts val="0"/>
              </a:spcBef>
              <a:spcAft>
                <a:spcPts val="0"/>
              </a:spcAft>
              <a:buClr>
                <a:srgbClr val="000000"/>
              </a:buClr>
              <a:buSzPts val="1400"/>
              <a:buFont typeface="Arial"/>
              <a:buNone/>
            </a:pPr>
            <a:r>
              <a:rPr b="1" i="0" lang="en-US" sz="1400" u="none" cap="none" strike="noStrike">
                <a:solidFill>
                  <a:srgbClr val="262626"/>
                </a:solidFill>
                <a:latin typeface="Quicksand"/>
                <a:ea typeface="Quicksand"/>
                <a:cs typeface="Quicksand"/>
                <a:sym typeface="Quicksand"/>
              </a:rPr>
              <a:t>Appealing layout and adapted to the restaurant</a:t>
            </a:r>
            <a:br>
              <a:rPr b="1" i="0" lang="en-US" sz="1400" u="none" cap="none" strike="noStrike">
                <a:solidFill>
                  <a:srgbClr val="262626"/>
                </a:solidFill>
                <a:latin typeface="Quicksand"/>
                <a:ea typeface="Quicksand"/>
                <a:cs typeface="Quicksand"/>
                <a:sym typeface="Quicksand"/>
              </a:rPr>
            </a:br>
            <a:endParaRPr b="0" i="0" sz="900" u="none" cap="none" strike="noStrike">
              <a:solidFill>
                <a:srgbClr val="262626"/>
              </a:solidFill>
              <a:latin typeface="Quicksand"/>
              <a:ea typeface="Quicksand"/>
              <a:cs typeface="Quicksand"/>
              <a:sym typeface="Quicksand"/>
            </a:endParaRPr>
          </a:p>
          <a:p>
            <a:pPr indent="0" lvl="0" marL="108000" marR="0" rtl="0" algn="l">
              <a:lnSpc>
                <a:spcPct val="100000"/>
              </a:lnSpc>
              <a:spcBef>
                <a:spcPts val="0"/>
              </a:spcBef>
              <a:spcAft>
                <a:spcPts val="0"/>
              </a:spcAft>
              <a:buClr>
                <a:srgbClr val="000000"/>
              </a:buClr>
              <a:buSzPts val="1000"/>
              <a:buFont typeface="Arial"/>
              <a:buNone/>
            </a:pPr>
            <a:r>
              <a:rPr b="0" i="0" lang="en-US" sz="1000" u="none" cap="none" strike="noStrike">
                <a:solidFill>
                  <a:srgbClr val="262626"/>
                </a:solidFill>
                <a:latin typeface="Quicksand"/>
                <a:ea typeface="Quicksand"/>
                <a:cs typeface="Quicksand"/>
                <a:sym typeface="Quicksand"/>
              </a:rPr>
              <a:t>Bitte offers different layouts, so you can use a template that fits the image of your restaurant and that conveys your brand image.</a:t>
            </a:r>
            <a:br>
              <a:rPr b="0" i="0" lang="en-US" sz="1000" u="none" cap="none" strike="noStrike">
                <a:solidFill>
                  <a:srgbClr val="262626"/>
                </a:solidFill>
                <a:latin typeface="Quicksand"/>
                <a:ea typeface="Quicksand"/>
                <a:cs typeface="Quicksand"/>
                <a:sym typeface="Quicksand"/>
              </a:rPr>
            </a:br>
            <a:endParaRPr b="0" i="0" sz="1000" u="none" cap="none" strike="noStrike">
              <a:solidFill>
                <a:srgbClr val="262626"/>
              </a:solidFill>
              <a:latin typeface="Quicksand"/>
              <a:ea typeface="Quicksand"/>
              <a:cs typeface="Quicksand"/>
              <a:sym typeface="Quicksand"/>
            </a:endParaRPr>
          </a:p>
        </p:txBody>
      </p:sp>
      <p:sp>
        <p:nvSpPr>
          <p:cNvPr id="103" name="Google Shape;103;p4"/>
          <p:cNvSpPr/>
          <p:nvPr/>
        </p:nvSpPr>
        <p:spPr>
          <a:xfrm>
            <a:off x="6526267" y="5335098"/>
            <a:ext cx="5257746" cy="959848"/>
          </a:xfrm>
          <a:prstGeom prst="roundRect">
            <a:avLst>
              <a:gd fmla="val 8940" name="adj"/>
            </a:avLst>
          </a:prstGeom>
          <a:noFill/>
          <a:ln>
            <a:noFill/>
          </a:ln>
          <a:effectLst>
            <a:outerShdw blurRad="635000" rotWithShape="0" algn="t" dir="5400000" dist="38100">
              <a:srgbClr val="000000">
                <a:alpha val="3921"/>
              </a:srgbClr>
            </a:outerShdw>
          </a:effectLst>
        </p:spPr>
        <p:txBody>
          <a:bodyPr anchorCtr="0" anchor="ctr" bIns="45700" lIns="91425" spcFirstLastPara="1" rIns="91425" wrap="square" tIns="45700">
            <a:noAutofit/>
          </a:bodyPr>
          <a:lstStyle/>
          <a:p>
            <a:pPr indent="0" lvl="0" marL="108000" marR="0" rtl="0" algn="l">
              <a:lnSpc>
                <a:spcPct val="100000"/>
              </a:lnSpc>
              <a:spcBef>
                <a:spcPts val="0"/>
              </a:spcBef>
              <a:spcAft>
                <a:spcPts val="0"/>
              </a:spcAft>
              <a:buClr>
                <a:srgbClr val="000000"/>
              </a:buClr>
              <a:buSzPts val="1400"/>
              <a:buFont typeface="Arial"/>
              <a:buNone/>
            </a:pPr>
            <a:r>
              <a:rPr b="1" i="0" lang="en-US" sz="1400" u="none" cap="none" strike="noStrike">
                <a:solidFill>
                  <a:srgbClr val="262626"/>
                </a:solidFill>
                <a:latin typeface="Quicksand"/>
                <a:ea typeface="Quicksand"/>
                <a:cs typeface="Quicksand"/>
                <a:sym typeface="Quicksand"/>
              </a:rPr>
              <a:t>Financial efficiency</a:t>
            </a:r>
            <a:br>
              <a:rPr b="1" i="0" lang="en-US" sz="1400" u="none" cap="none" strike="noStrike">
                <a:solidFill>
                  <a:srgbClr val="262626"/>
                </a:solidFill>
                <a:latin typeface="Quicksand"/>
                <a:ea typeface="Quicksand"/>
                <a:cs typeface="Quicksand"/>
                <a:sym typeface="Quicksand"/>
              </a:rPr>
            </a:br>
            <a:endParaRPr b="0" i="0" sz="900" u="none" cap="none" strike="noStrike">
              <a:solidFill>
                <a:srgbClr val="262626"/>
              </a:solidFill>
              <a:latin typeface="Quicksand"/>
              <a:ea typeface="Quicksand"/>
              <a:cs typeface="Quicksand"/>
              <a:sym typeface="Quicksand"/>
            </a:endParaRPr>
          </a:p>
          <a:p>
            <a:pPr indent="0" lvl="0" marL="108000" marR="0" rtl="0" algn="l">
              <a:lnSpc>
                <a:spcPct val="100000"/>
              </a:lnSpc>
              <a:spcBef>
                <a:spcPts val="0"/>
              </a:spcBef>
              <a:spcAft>
                <a:spcPts val="0"/>
              </a:spcAft>
              <a:buClr>
                <a:srgbClr val="000000"/>
              </a:buClr>
              <a:buSzPts val="1000"/>
              <a:buFont typeface="Arial"/>
              <a:buNone/>
            </a:pPr>
            <a:r>
              <a:rPr b="0" i="0" lang="en-US" sz="1000" u="none" cap="none" strike="noStrike">
                <a:solidFill>
                  <a:srgbClr val="262626"/>
                </a:solidFill>
                <a:latin typeface="Quicksand"/>
                <a:ea typeface="Quicksand"/>
                <a:cs typeface="Quicksand"/>
                <a:sym typeface="Quicksand"/>
              </a:rPr>
              <a:t>Studies show that the use of digital menus can lead to revenue increases, derived from the more visually appealing presentation or interactivity of the menu. At the same time, all this is achieved through a solution that does not require the level of investment of other alternatives, such as the menu on its own website or tablets in the restaurant.</a:t>
            </a:r>
            <a:br>
              <a:rPr b="0" i="0" lang="en-US" sz="1000" u="none" cap="none" strike="noStrike">
                <a:solidFill>
                  <a:srgbClr val="262626"/>
                </a:solidFill>
                <a:latin typeface="Quicksand"/>
                <a:ea typeface="Quicksand"/>
                <a:cs typeface="Quicksand"/>
                <a:sym typeface="Quicksand"/>
              </a:rPr>
            </a:br>
            <a:endParaRPr b="0" i="0" sz="1000" u="none" cap="none" strike="noStrike">
              <a:solidFill>
                <a:srgbClr val="262626"/>
              </a:solidFill>
              <a:latin typeface="Quicksand"/>
              <a:ea typeface="Quicksand"/>
              <a:cs typeface="Quicksand"/>
              <a:sym typeface="Quicksand"/>
            </a:endParaRPr>
          </a:p>
        </p:txBody>
      </p:sp>
      <p:cxnSp>
        <p:nvCxnSpPr>
          <p:cNvPr id="104" name="Google Shape;104;p4"/>
          <p:cNvCxnSpPr/>
          <p:nvPr/>
        </p:nvCxnSpPr>
        <p:spPr>
          <a:xfrm rot="10800000">
            <a:off x="4085526" y="3010630"/>
            <a:ext cx="2247900" cy="321900"/>
          </a:xfrm>
          <a:prstGeom prst="bentConnector3">
            <a:avLst>
              <a:gd fmla="val 49997" name="adj1"/>
            </a:avLst>
          </a:prstGeom>
          <a:noFill/>
          <a:ln cap="flat" cmpd="sng" w="12700">
            <a:solidFill>
              <a:srgbClr val="BFBFBF"/>
            </a:solidFill>
            <a:prstDash val="dash"/>
            <a:miter lim="800000"/>
            <a:headEnd len="med" w="med" type="oval"/>
            <a:tailEnd len="med" w="med" type="oval"/>
          </a:ln>
        </p:spPr>
      </p:cxnSp>
      <p:cxnSp>
        <p:nvCxnSpPr>
          <p:cNvPr id="105" name="Google Shape;105;p4"/>
          <p:cNvCxnSpPr/>
          <p:nvPr/>
        </p:nvCxnSpPr>
        <p:spPr>
          <a:xfrm rot="10800000">
            <a:off x="4085524" y="4202261"/>
            <a:ext cx="2247900" cy="404400"/>
          </a:xfrm>
          <a:prstGeom prst="bentConnector3">
            <a:avLst>
              <a:gd fmla="val 49997" name="adj1"/>
            </a:avLst>
          </a:prstGeom>
          <a:noFill/>
          <a:ln cap="flat" cmpd="sng" w="12700">
            <a:solidFill>
              <a:srgbClr val="BFBFBF"/>
            </a:solidFill>
            <a:prstDash val="dash"/>
            <a:miter lim="800000"/>
            <a:headEnd len="med" w="med" type="oval"/>
            <a:tailEnd len="med" w="med" type="oval"/>
          </a:ln>
        </p:spPr>
      </p:cxnSp>
      <p:cxnSp>
        <p:nvCxnSpPr>
          <p:cNvPr id="106" name="Google Shape;106;p4"/>
          <p:cNvCxnSpPr/>
          <p:nvPr/>
        </p:nvCxnSpPr>
        <p:spPr>
          <a:xfrm rot="10800000">
            <a:off x="4085524" y="5374230"/>
            <a:ext cx="2247900" cy="404400"/>
          </a:xfrm>
          <a:prstGeom prst="bentConnector3">
            <a:avLst>
              <a:gd fmla="val 49997" name="adj1"/>
            </a:avLst>
          </a:prstGeom>
          <a:noFill/>
          <a:ln cap="flat" cmpd="sng" w="12700">
            <a:solidFill>
              <a:srgbClr val="BFBFBF"/>
            </a:solidFill>
            <a:prstDash val="dash"/>
            <a:miter lim="800000"/>
            <a:headEnd len="med" w="med" type="oval"/>
            <a:tailEnd len="med" w="med" type="oval"/>
          </a:ln>
        </p:spPr>
      </p:cxnSp>
      <p:cxnSp>
        <p:nvCxnSpPr>
          <p:cNvPr id="107" name="Google Shape;107;p4"/>
          <p:cNvCxnSpPr/>
          <p:nvPr/>
        </p:nvCxnSpPr>
        <p:spPr>
          <a:xfrm rot="10800000">
            <a:off x="4085525" y="1933977"/>
            <a:ext cx="2247900" cy="336900"/>
          </a:xfrm>
          <a:prstGeom prst="bentConnector3">
            <a:avLst>
              <a:gd fmla="val 49997" name="adj1"/>
            </a:avLst>
          </a:prstGeom>
          <a:noFill/>
          <a:ln cap="flat" cmpd="sng" w="12700">
            <a:solidFill>
              <a:srgbClr val="BFBFBF"/>
            </a:solidFill>
            <a:prstDash val="dash"/>
            <a:miter lim="800000"/>
            <a:headEnd len="med" w="med" type="oval"/>
            <a:tailEnd len="med" w="med" type="oval"/>
          </a:ln>
        </p:spPr>
      </p:cxnSp>
      <p:pic>
        <p:nvPicPr>
          <p:cNvPr id="108" name="Google Shape;108;p4"/>
          <p:cNvPicPr preferRelativeResize="0"/>
          <p:nvPr/>
        </p:nvPicPr>
        <p:blipFill rotWithShape="1">
          <a:blip r:embed="rId3">
            <a:alphaModFix/>
          </a:blip>
          <a:srcRect b="0" l="0" r="0" t="0"/>
          <a:stretch/>
        </p:blipFill>
        <p:spPr>
          <a:xfrm>
            <a:off x="1268178" y="989310"/>
            <a:ext cx="3247230" cy="5792451"/>
          </a:xfrm>
          <a:prstGeom prst="rect">
            <a:avLst/>
          </a:prstGeom>
          <a:noFill/>
          <a:ln>
            <a:noFill/>
          </a:ln>
        </p:spPr>
      </p:pic>
      <p:grpSp>
        <p:nvGrpSpPr>
          <p:cNvPr id="109" name="Google Shape;109;p4"/>
          <p:cNvGrpSpPr/>
          <p:nvPr/>
        </p:nvGrpSpPr>
        <p:grpSpPr>
          <a:xfrm>
            <a:off x="1837962" y="1794346"/>
            <a:ext cx="2112601" cy="3984285"/>
            <a:chOff x="1837962" y="1794346"/>
            <a:chExt cx="2112601" cy="3984285"/>
          </a:xfrm>
        </p:grpSpPr>
        <p:pic>
          <p:nvPicPr>
            <p:cNvPr id="110" name="Google Shape;110;p4"/>
            <p:cNvPicPr preferRelativeResize="0"/>
            <p:nvPr/>
          </p:nvPicPr>
          <p:blipFill rotWithShape="1">
            <a:blip r:embed="rId4">
              <a:alphaModFix/>
            </a:blip>
            <a:srcRect b="0" l="1" r="1245" t="9378"/>
            <a:stretch/>
          </p:blipFill>
          <p:spPr>
            <a:xfrm>
              <a:off x="1837962" y="1794346"/>
              <a:ext cx="2112601" cy="3984285"/>
            </a:xfrm>
            <a:prstGeom prst="rect">
              <a:avLst/>
            </a:prstGeom>
            <a:noFill/>
            <a:ln>
              <a:noFill/>
            </a:ln>
          </p:spPr>
        </p:pic>
        <p:sp>
          <p:nvSpPr>
            <p:cNvPr id="111" name="Google Shape;111;p4"/>
            <p:cNvSpPr/>
            <p:nvPr/>
          </p:nvSpPr>
          <p:spPr>
            <a:xfrm>
              <a:off x="3406225" y="1889054"/>
              <a:ext cx="436625" cy="313253"/>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icksand"/>
                <a:ea typeface="Quicksand"/>
                <a:cs typeface="Quicksand"/>
                <a:sym typeface="Quicksand"/>
              </a:endParaRPr>
            </a:p>
          </p:txBody>
        </p:sp>
        <p:pic>
          <p:nvPicPr>
            <p:cNvPr descr="Icon&#10;&#10;Description automatically generated" id="112" name="Google Shape;112;p4"/>
            <p:cNvPicPr preferRelativeResize="0"/>
            <p:nvPr/>
          </p:nvPicPr>
          <p:blipFill rotWithShape="1">
            <a:blip r:embed="rId5">
              <a:alphaModFix/>
            </a:blip>
            <a:srcRect b="0" l="0" r="0" t="0"/>
            <a:stretch/>
          </p:blipFill>
          <p:spPr>
            <a:xfrm>
              <a:off x="3650062" y="1919216"/>
              <a:ext cx="192787" cy="213546"/>
            </a:xfrm>
            <a:prstGeom prst="rect">
              <a:avLst/>
            </a:prstGeom>
            <a:noFill/>
            <a:ln>
              <a:noFill/>
            </a:ln>
          </p:spPr>
        </p:pic>
      </p:grpSp>
      <p:sp>
        <p:nvSpPr>
          <p:cNvPr id="113" name="Google Shape;113;p4"/>
          <p:cNvSpPr/>
          <p:nvPr/>
        </p:nvSpPr>
        <p:spPr>
          <a:xfrm>
            <a:off x="203200" y="968881"/>
            <a:ext cx="11580813" cy="575429"/>
          </a:xfrm>
          <a:prstGeom prst="roundRect">
            <a:avLst>
              <a:gd fmla="val 8940" name="adj"/>
            </a:avLst>
          </a:prstGeom>
          <a:noFill/>
          <a:ln>
            <a:noFill/>
          </a:ln>
          <a:effectLst>
            <a:outerShdw blurRad="635000" rotWithShape="0" algn="t" dir="5400000" dist="38100">
              <a:srgbClr val="000000">
                <a:alpha val="3921"/>
              </a:srgbClr>
            </a:outerShdw>
          </a:effectLst>
        </p:spPr>
        <p:txBody>
          <a:bodyPr anchorCtr="0" anchor="t" bIns="45700" lIns="91425" spcFirstLastPara="1" rIns="91425" wrap="square" tIns="45700">
            <a:noAutofit/>
          </a:bodyPr>
          <a:lstStyle/>
          <a:p>
            <a:pPr indent="0" lvl="0" marL="108000" marR="0" rtl="0" algn="l">
              <a:lnSpc>
                <a:spcPct val="100000"/>
              </a:lnSpc>
              <a:spcBef>
                <a:spcPts val="0"/>
              </a:spcBef>
              <a:spcAft>
                <a:spcPts val="0"/>
              </a:spcAft>
              <a:buClr>
                <a:srgbClr val="000000"/>
              </a:buClr>
              <a:buSzPts val="1100"/>
              <a:buFont typeface="Arial"/>
              <a:buNone/>
            </a:pPr>
            <a:r>
              <a:rPr b="0" i="0" lang="en-US" sz="1100" u="none" cap="none" strike="noStrike">
                <a:solidFill>
                  <a:srgbClr val="262626"/>
                </a:solidFill>
                <a:latin typeface="Quicksand"/>
                <a:ea typeface="Quicksand"/>
                <a:cs typeface="Quicksand"/>
                <a:sym typeface="Quicksand"/>
              </a:rPr>
              <a:t>Bitte has developed a digital menu that aims to solve these problems. We will introduce you to some of the benefits that our solution offers to its users.</a:t>
            </a:r>
            <a:br>
              <a:rPr b="0" i="0" lang="en-US" sz="1100" u="none" cap="none" strike="noStrike">
                <a:solidFill>
                  <a:srgbClr val="262626"/>
                </a:solidFill>
                <a:latin typeface="Quicksand"/>
                <a:ea typeface="Quicksand"/>
                <a:cs typeface="Quicksand"/>
                <a:sym typeface="Quicksand"/>
              </a:rPr>
            </a:br>
            <a:endParaRPr b="0" i="0" sz="1100" u="none" cap="none" strike="noStrike">
              <a:solidFill>
                <a:srgbClr val="262626"/>
              </a:solidFill>
              <a:latin typeface="Quicksand"/>
              <a:ea typeface="Quicksand"/>
              <a:cs typeface="Quicksand"/>
              <a:sym typeface="Quicksan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3"/>
          <p:cNvSpPr/>
          <p:nvPr/>
        </p:nvSpPr>
        <p:spPr>
          <a:xfrm>
            <a:off x="0" y="944563"/>
            <a:ext cx="12192000" cy="1928470"/>
          </a:xfrm>
          <a:prstGeom prst="rect">
            <a:avLst/>
          </a:prstGeom>
          <a:solidFill>
            <a:srgbClr val="F0F7FF"/>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19" name="Google Shape;119;p3"/>
          <p:cNvSpPr txBox="1"/>
          <p:nvPr>
            <p:ph type="title"/>
          </p:nvPr>
        </p:nvSpPr>
        <p:spPr>
          <a:xfrm>
            <a:off x="415925" y="199545"/>
            <a:ext cx="11360150" cy="338338"/>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Clr>
                <a:schemeClr val="dk1"/>
              </a:buClr>
              <a:buSzPts val="2400"/>
              <a:buFont typeface="Quicksand"/>
              <a:buNone/>
            </a:pPr>
            <a:r>
              <a:rPr lang="en-US" sz="2400"/>
              <a:t>…with so much more in our roadmap!</a:t>
            </a:r>
            <a:endParaRPr sz="4000"/>
          </a:p>
        </p:txBody>
      </p:sp>
      <p:sp>
        <p:nvSpPr>
          <p:cNvPr id="120" name="Google Shape;120;p3"/>
          <p:cNvSpPr/>
          <p:nvPr/>
        </p:nvSpPr>
        <p:spPr>
          <a:xfrm>
            <a:off x="4617868" y="1063120"/>
            <a:ext cx="2956265" cy="575429"/>
          </a:xfrm>
          <a:prstGeom prst="roundRect">
            <a:avLst>
              <a:gd fmla="val 8940" name="adj"/>
            </a:avLst>
          </a:prstGeom>
          <a:noFill/>
          <a:ln>
            <a:noFill/>
          </a:ln>
          <a:effectLst>
            <a:outerShdw blurRad="635000" rotWithShape="0" algn="t" dir="5400000" dist="38100">
              <a:srgbClr val="000000">
                <a:alpha val="3921"/>
              </a:srgbClr>
            </a:outerShdw>
          </a:effectLst>
        </p:spPr>
        <p:txBody>
          <a:bodyPr anchorCtr="0" anchor="t" bIns="45700" lIns="91425" spcFirstLastPara="1" rIns="91425" wrap="square" tIns="45700">
            <a:noAutofit/>
          </a:bodyPr>
          <a:lstStyle/>
          <a:p>
            <a:pPr indent="0" lvl="0" marL="108000" marR="0" rtl="0" algn="ctr">
              <a:lnSpc>
                <a:spcPct val="100000"/>
              </a:lnSpc>
              <a:spcBef>
                <a:spcPts val="0"/>
              </a:spcBef>
              <a:spcAft>
                <a:spcPts val="0"/>
              </a:spcAft>
              <a:buClr>
                <a:srgbClr val="000000"/>
              </a:buClr>
              <a:buSzPts val="1100"/>
              <a:buFont typeface="Arial"/>
              <a:buNone/>
            </a:pPr>
            <a:r>
              <a:rPr b="1" i="0" lang="en-US" sz="1100" u="none" cap="none" strike="noStrike">
                <a:solidFill>
                  <a:srgbClr val="262626"/>
                </a:solidFill>
                <a:latin typeface="Quicksand"/>
                <a:ea typeface="Quicksand"/>
                <a:cs typeface="Quicksand"/>
                <a:sym typeface="Quicksand"/>
              </a:rPr>
              <a:t>Our purpose</a:t>
            </a:r>
            <a:br>
              <a:rPr b="1" i="0" lang="en-US" sz="1100" u="none" cap="none" strike="noStrike">
                <a:solidFill>
                  <a:srgbClr val="262626"/>
                </a:solidFill>
                <a:latin typeface="Quicksand"/>
                <a:ea typeface="Quicksand"/>
                <a:cs typeface="Quicksand"/>
                <a:sym typeface="Quicksand"/>
              </a:rPr>
            </a:br>
            <a:endParaRPr b="1" i="0" sz="1100" u="none" cap="none" strike="noStrike">
              <a:solidFill>
                <a:srgbClr val="262626"/>
              </a:solidFill>
              <a:latin typeface="Quicksand"/>
              <a:ea typeface="Quicksand"/>
              <a:cs typeface="Quicksand"/>
              <a:sym typeface="Quicksand"/>
            </a:endParaRPr>
          </a:p>
        </p:txBody>
      </p:sp>
      <p:sp>
        <p:nvSpPr>
          <p:cNvPr id="121" name="Google Shape;121;p3"/>
          <p:cNvSpPr/>
          <p:nvPr/>
        </p:nvSpPr>
        <p:spPr>
          <a:xfrm>
            <a:off x="7126070" y="1726665"/>
            <a:ext cx="4657943" cy="575429"/>
          </a:xfrm>
          <a:prstGeom prst="roundRect">
            <a:avLst>
              <a:gd fmla="val 8940" name="adj"/>
            </a:avLst>
          </a:prstGeom>
          <a:noFill/>
          <a:ln>
            <a:noFill/>
          </a:ln>
          <a:effectLst>
            <a:outerShdw blurRad="635000" rotWithShape="0" algn="t" dir="5400000" dist="38100">
              <a:srgbClr val="000000">
                <a:alpha val="3921"/>
              </a:srgbClr>
            </a:outerShdw>
          </a:effectLst>
        </p:spPr>
        <p:txBody>
          <a:bodyPr anchorCtr="0" anchor="t" bIns="45700" lIns="91425" spcFirstLastPara="1" rIns="91425" wrap="square" tIns="45700">
            <a:noAutofit/>
          </a:bodyPr>
          <a:lstStyle/>
          <a:p>
            <a:pPr indent="0" lvl="0" marL="108000" marR="0" rtl="0" algn="l">
              <a:lnSpc>
                <a:spcPct val="100000"/>
              </a:lnSpc>
              <a:spcBef>
                <a:spcPts val="0"/>
              </a:spcBef>
              <a:spcAft>
                <a:spcPts val="0"/>
              </a:spcAft>
              <a:buClr>
                <a:srgbClr val="000000"/>
              </a:buClr>
              <a:buSzPts val="1100"/>
              <a:buFont typeface="Arial"/>
              <a:buNone/>
            </a:pPr>
            <a:r>
              <a:rPr b="1" i="0" lang="en-US" sz="1100" u="none" cap="none" strike="noStrike">
                <a:solidFill>
                  <a:srgbClr val="262626"/>
                </a:solidFill>
                <a:latin typeface="Quicksand"/>
                <a:ea typeface="Quicksand"/>
                <a:cs typeface="Quicksand"/>
                <a:sym typeface="Quicksand"/>
              </a:rPr>
              <a:t>Mission: To improve the consumer experience in the restaurant industry, while improving operational efficiency and financial management.</a:t>
            </a:r>
            <a:br>
              <a:rPr b="1" i="0" lang="en-US" sz="1100" u="none" cap="none" strike="noStrike">
                <a:solidFill>
                  <a:srgbClr val="262626"/>
                </a:solidFill>
                <a:latin typeface="Quicksand"/>
                <a:ea typeface="Quicksand"/>
                <a:cs typeface="Quicksand"/>
                <a:sym typeface="Quicksand"/>
              </a:rPr>
            </a:br>
            <a:endParaRPr b="0" i="0" sz="1100" u="none" cap="none" strike="noStrike">
              <a:solidFill>
                <a:srgbClr val="262626"/>
              </a:solidFill>
              <a:latin typeface="Quicksand"/>
              <a:ea typeface="Quicksand"/>
              <a:cs typeface="Quicksand"/>
              <a:sym typeface="Quicksand"/>
            </a:endParaRPr>
          </a:p>
        </p:txBody>
      </p:sp>
      <p:pic>
        <p:nvPicPr>
          <p:cNvPr descr="Shape&#10;&#10;Description automatically generated with low confidence" id="122" name="Google Shape;122;p3"/>
          <p:cNvPicPr preferRelativeResize="0"/>
          <p:nvPr/>
        </p:nvPicPr>
        <p:blipFill rotWithShape="1">
          <a:blip r:embed="rId3">
            <a:alphaModFix/>
          </a:blip>
          <a:srcRect b="0" l="0" r="0" t="0"/>
          <a:stretch/>
        </p:blipFill>
        <p:spPr>
          <a:xfrm>
            <a:off x="6375277" y="1596999"/>
            <a:ext cx="750793" cy="750793"/>
          </a:xfrm>
          <a:prstGeom prst="rect">
            <a:avLst/>
          </a:prstGeom>
          <a:noFill/>
          <a:ln>
            <a:noFill/>
          </a:ln>
        </p:spPr>
      </p:pic>
      <p:sp>
        <p:nvSpPr>
          <p:cNvPr id="123" name="Google Shape;123;p3"/>
          <p:cNvSpPr/>
          <p:nvPr/>
        </p:nvSpPr>
        <p:spPr>
          <a:xfrm>
            <a:off x="1293595" y="1726665"/>
            <a:ext cx="4657943" cy="575429"/>
          </a:xfrm>
          <a:prstGeom prst="roundRect">
            <a:avLst>
              <a:gd fmla="val 8940" name="adj"/>
            </a:avLst>
          </a:prstGeom>
          <a:noFill/>
          <a:ln>
            <a:noFill/>
          </a:ln>
          <a:effectLst>
            <a:outerShdw blurRad="635000" rotWithShape="0" algn="t" dir="5400000" dist="38100">
              <a:srgbClr val="000000">
                <a:alpha val="3921"/>
              </a:srgbClr>
            </a:outerShdw>
          </a:effectLst>
        </p:spPr>
        <p:txBody>
          <a:bodyPr anchorCtr="0" anchor="t" bIns="45700" lIns="91425" spcFirstLastPara="1" rIns="91425" wrap="square" tIns="45700">
            <a:noAutofit/>
          </a:bodyPr>
          <a:lstStyle/>
          <a:p>
            <a:pPr indent="0" lvl="0" marL="108000" marR="0" rtl="0" algn="l">
              <a:lnSpc>
                <a:spcPct val="100000"/>
              </a:lnSpc>
              <a:spcBef>
                <a:spcPts val="0"/>
              </a:spcBef>
              <a:spcAft>
                <a:spcPts val="0"/>
              </a:spcAft>
              <a:buClr>
                <a:srgbClr val="000000"/>
              </a:buClr>
              <a:buSzPts val="1100"/>
              <a:buFont typeface="Arial"/>
              <a:buNone/>
            </a:pPr>
            <a:r>
              <a:rPr b="1" i="0" lang="en-US" sz="1100" u="none" cap="none" strike="noStrike">
                <a:solidFill>
                  <a:srgbClr val="262626"/>
                </a:solidFill>
                <a:latin typeface="Quicksand"/>
                <a:ea typeface="Quicksand"/>
                <a:cs typeface="Quicksand"/>
                <a:sym typeface="Quicksand"/>
              </a:rPr>
              <a:t>Vision: To provide innovative solutions in the restaurant industry, enabling restaurants to deliver exceptional customer experiences.</a:t>
            </a:r>
            <a:br>
              <a:rPr b="1" i="0" lang="en-US" sz="1100" u="none" cap="none" strike="noStrike">
                <a:solidFill>
                  <a:srgbClr val="262626"/>
                </a:solidFill>
                <a:latin typeface="Quicksand"/>
                <a:ea typeface="Quicksand"/>
                <a:cs typeface="Quicksand"/>
                <a:sym typeface="Quicksand"/>
              </a:rPr>
            </a:br>
            <a:endParaRPr b="0" i="0" sz="1100" u="none" cap="none" strike="noStrike">
              <a:solidFill>
                <a:srgbClr val="262626"/>
              </a:solidFill>
              <a:latin typeface="Quicksand"/>
              <a:ea typeface="Quicksand"/>
              <a:cs typeface="Quicksand"/>
              <a:sym typeface="Quicksand"/>
            </a:endParaRPr>
          </a:p>
        </p:txBody>
      </p:sp>
      <p:pic>
        <p:nvPicPr>
          <p:cNvPr descr="Shape&#10;&#10;Description automatically generated with low confidence" id="124" name="Google Shape;124;p3"/>
          <p:cNvPicPr preferRelativeResize="0"/>
          <p:nvPr/>
        </p:nvPicPr>
        <p:blipFill rotWithShape="1">
          <a:blip r:embed="rId4">
            <a:alphaModFix/>
          </a:blip>
          <a:srcRect b="0" l="0" r="0" t="0"/>
          <a:stretch/>
        </p:blipFill>
        <p:spPr>
          <a:xfrm>
            <a:off x="601346" y="1596999"/>
            <a:ext cx="792932" cy="792932"/>
          </a:xfrm>
          <a:prstGeom prst="rect">
            <a:avLst/>
          </a:prstGeom>
          <a:noFill/>
          <a:ln>
            <a:noFill/>
          </a:ln>
        </p:spPr>
      </p:pic>
      <p:sp>
        <p:nvSpPr>
          <p:cNvPr id="125" name="Google Shape;125;p3"/>
          <p:cNvSpPr/>
          <p:nvPr/>
        </p:nvSpPr>
        <p:spPr>
          <a:xfrm>
            <a:off x="853169" y="4388593"/>
            <a:ext cx="1470729" cy="575429"/>
          </a:xfrm>
          <a:prstGeom prst="roundRect">
            <a:avLst>
              <a:gd fmla="val 8940" name="adj"/>
            </a:avLst>
          </a:prstGeom>
          <a:noFill/>
          <a:ln>
            <a:noFill/>
          </a:ln>
          <a:effectLst>
            <a:outerShdw blurRad="635000" rotWithShape="0" algn="t" dir="5400000" dist="38100">
              <a:srgbClr val="000000">
                <a:alpha val="3921"/>
              </a:srgbClr>
            </a:outerShdw>
          </a:effectLst>
        </p:spPr>
        <p:txBody>
          <a:bodyPr anchorCtr="0" anchor="t" bIns="45700" lIns="91425" spcFirstLastPara="1" rIns="91425" wrap="square" tIns="45700">
            <a:noAutofit/>
          </a:bodyPr>
          <a:lstStyle/>
          <a:p>
            <a:pPr indent="0" lvl="0" marL="10800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dk2"/>
                </a:solidFill>
                <a:latin typeface="Quicksand"/>
                <a:ea typeface="Quicksand"/>
                <a:cs typeface="Quicksand"/>
                <a:sym typeface="Quicksand"/>
              </a:rPr>
              <a:t>Digital menu</a:t>
            </a:r>
            <a:br>
              <a:rPr b="1" i="0" lang="en-US" sz="1050" u="none" cap="none" strike="noStrike">
                <a:solidFill>
                  <a:schemeClr val="dk2"/>
                </a:solidFill>
                <a:latin typeface="Quicksand"/>
                <a:ea typeface="Quicksand"/>
                <a:cs typeface="Quicksand"/>
                <a:sym typeface="Quicksand"/>
              </a:rPr>
            </a:br>
            <a:endParaRPr b="1" i="0" sz="1050" u="none" cap="none" strike="noStrike">
              <a:solidFill>
                <a:schemeClr val="dk2"/>
              </a:solidFill>
              <a:latin typeface="Quicksand"/>
              <a:ea typeface="Quicksand"/>
              <a:cs typeface="Quicksand"/>
              <a:sym typeface="Quicksand"/>
            </a:endParaRPr>
          </a:p>
        </p:txBody>
      </p:sp>
      <p:sp>
        <p:nvSpPr>
          <p:cNvPr id="126" name="Google Shape;126;p3"/>
          <p:cNvSpPr/>
          <p:nvPr/>
        </p:nvSpPr>
        <p:spPr>
          <a:xfrm>
            <a:off x="3850863" y="4388593"/>
            <a:ext cx="1470729" cy="575429"/>
          </a:xfrm>
          <a:prstGeom prst="roundRect">
            <a:avLst>
              <a:gd fmla="val 8940" name="adj"/>
            </a:avLst>
          </a:prstGeom>
          <a:noFill/>
          <a:ln>
            <a:noFill/>
          </a:ln>
          <a:effectLst>
            <a:outerShdw blurRad="635000" rotWithShape="0" algn="t" dir="5400000" dist="38100">
              <a:srgbClr val="000000">
                <a:alpha val="3921"/>
              </a:srgbClr>
            </a:outerShdw>
          </a:effectLst>
        </p:spPr>
        <p:txBody>
          <a:bodyPr anchorCtr="0" anchor="t" bIns="45700" lIns="91425" spcFirstLastPara="1" rIns="91425" wrap="square" tIns="45700">
            <a:noAutofit/>
          </a:bodyPr>
          <a:lstStyle/>
          <a:p>
            <a:pPr indent="0" lvl="0" marL="10800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dk2"/>
                </a:solidFill>
                <a:latin typeface="Quicksand"/>
                <a:ea typeface="Quicksand"/>
                <a:cs typeface="Quicksand"/>
                <a:sym typeface="Quicksand"/>
              </a:rPr>
              <a:t>Digitalization of customer processes</a:t>
            </a:r>
            <a:br>
              <a:rPr b="1" i="0" lang="en-US" sz="1050" u="none" cap="none" strike="noStrike">
                <a:solidFill>
                  <a:schemeClr val="dk2"/>
                </a:solidFill>
                <a:latin typeface="Quicksand"/>
                <a:ea typeface="Quicksand"/>
                <a:cs typeface="Quicksand"/>
                <a:sym typeface="Quicksand"/>
              </a:rPr>
            </a:br>
            <a:endParaRPr b="1" i="0" sz="1050" u="none" cap="none" strike="noStrike">
              <a:solidFill>
                <a:schemeClr val="dk2"/>
              </a:solidFill>
              <a:latin typeface="Quicksand"/>
              <a:ea typeface="Quicksand"/>
              <a:cs typeface="Quicksand"/>
              <a:sym typeface="Quicksand"/>
            </a:endParaRPr>
          </a:p>
        </p:txBody>
      </p:sp>
      <p:sp>
        <p:nvSpPr>
          <p:cNvPr id="127" name="Google Shape;127;p3"/>
          <p:cNvSpPr/>
          <p:nvPr/>
        </p:nvSpPr>
        <p:spPr>
          <a:xfrm>
            <a:off x="6848556" y="4395203"/>
            <a:ext cx="1470729" cy="562208"/>
          </a:xfrm>
          <a:prstGeom prst="roundRect">
            <a:avLst>
              <a:gd fmla="val 8940" name="adj"/>
            </a:avLst>
          </a:prstGeom>
          <a:noFill/>
          <a:ln>
            <a:noFill/>
          </a:ln>
          <a:effectLst>
            <a:outerShdw blurRad="635000" rotWithShape="0" algn="t" dir="5400000" dist="38100">
              <a:srgbClr val="000000">
                <a:alpha val="3921"/>
              </a:srgbClr>
            </a:outerShdw>
          </a:effectLst>
        </p:spPr>
        <p:txBody>
          <a:bodyPr anchorCtr="0" anchor="t" bIns="45700" lIns="91425" spcFirstLastPara="1" rIns="91425" wrap="square" tIns="45700">
            <a:noAutofit/>
          </a:bodyPr>
          <a:lstStyle/>
          <a:p>
            <a:pPr indent="0" lvl="0" marL="10800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dk2"/>
                </a:solidFill>
                <a:latin typeface="Quicksand"/>
                <a:ea typeface="Quicksand"/>
                <a:cs typeface="Quicksand"/>
                <a:sym typeface="Quicksand"/>
              </a:rPr>
              <a:t>Digitalization of restaurant processes</a:t>
            </a:r>
            <a:br>
              <a:rPr b="1" i="0" lang="en-US" sz="1050" u="none" cap="none" strike="noStrike">
                <a:solidFill>
                  <a:schemeClr val="dk2"/>
                </a:solidFill>
                <a:latin typeface="Quicksand"/>
                <a:ea typeface="Quicksand"/>
                <a:cs typeface="Quicksand"/>
                <a:sym typeface="Quicksand"/>
              </a:rPr>
            </a:br>
            <a:endParaRPr b="1" i="0" sz="1050" u="none" cap="none" strike="noStrike">
              <a:solidFill>
                <a:schemeClr val="dk2"/>
              </a:solidFill>
              <a:latin typeface="Quicksand"/>
              <a:ea typeface="Quicksand"/>
              <a:cs typeface="Quicksand"/>
              <a:sym typeface="Quicksand"/>
            </a:endParaRPr>
          </a:p>
        </p:txBody>
      </p:sp>
      <p:sp>
        <p:nvSpPr>
          <p:cNvPr id="128" name="Google Shape;128;p3"/>
          <p:cNvSpPr/>
          <p:nvPr/>
        </p:nvSpPr>
        <p:spPr>
          <a:xfrm>
            <a:off x="9746544" y="4388593"/>
            <a:ext cx="1670140" cy="575429"/>
          </a:xfrm>
          <a:prstGeom prst="roundRect">
            <a:avLst>
              <a:gd fmla="val 8940" name="adj"/>
            </a:avLst>
          </a:prstGeom>
          <a:noFill/>
          <a:ln>
            <a:noFill/>
          </a:ln>
          <a:effectLst>
            <a:outerShdw blurRad="635000" rotWithShape="0" algn="t" dir="5400000" dist="38100">
              <a:srgbClr val="000000">
                <a:alpha val="3921"/>
              </a:srgbClr>
            </a:outerShdw>
          </a:effectLst>
        </p:spPr>
        <p:txBody>
          <a:bodyPr anchorCtr="0" anchor="t" bIns="45700" lIns="91425" spcFirstLastPara="1" rIns="91425" wrap="square" tIns="45700">
            <a:noAutofit/>
          </a:bodyPr>
          <a:lstStyle/>
          <a:p>
            <a:pPr indent="0" lvl="0" marL="10800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dk2"/>
                </a:solidFill>
                <a:latin typeface="Quicksand"/>
                <a:ea typeface="Quicksand"/>
                <a:cs typeface="Quicksand"/>
                <a:sym typeface="Quicksand"/>
              </a:rPr>
              <a:t>Management supported by Artificial Intelligence</a:t>
            </a:r>
            <a:br>
              <a:rPr b="1" i="0" lang="en-US" sz="1050" u="none" cap="none" strike="noStrike">
                <a:solidFill>
                  <a:schemeClr val="dk2"/>
                </a:solidFill>
                <a:latin typeface="Quicksand"/>
                <a:ea typeface="Quicksand"/>
                <a:cs typeface="Quicksand"/>
                <a:sym typeface="Quicksand"/>
              </a:rPr>
            </a:br>
            <a:endParaRPr b="1" i="0" sz="1050" u="none" cap="none" strike="noStrike">
              <a:solidFill>
                <a:schemeClr val="dk2"/>
              </a:solidFill>
              <a:latin typeface="Quicksand"/>
              <a:ea typeface="Quicksand"/>
              <a:cs typeface="Quicksand"/>
              <a:sym typeface="Quicksand"/>
            </a:endParaRPr>
          </a:p>
        </p:txBody>
      </p:sp>
      <p:sp>
        <p:nvSpPr>
          <p:cNvPr id="129" name="Google Shape;129;p3"/>
          <p:cNvSpPr/>
          <p:nvPr/>
        </p:nvSpPr>
        <p:spPr>
          <a:xfrm>
            <a:off x="386135" y="5042687"/>
            <a:ext cx="2404800" cy="575429"/>
          </a:xfrm>
          <a:prstGeom prst="roundRect">
            <a:avLst>
              <a:gd fmla="val 8940" name="adj"/>
            </a:avLst>
          </a:prstGeom>
          <a:noFill/>
          <a:ln>
            <a:noFill/>
          </a:ln>
          <a:effectLst>
            <a:outerShdw blurRad="635000" rotWithShape="0" algn="t" dir="5400000" dist="38100">
              <a:srgbClr val="000000">
                <a:alpha val="3921"/>
              </a:srgbClr>
            </a:outerShdw>
          </a:effectLst>
        </p:spPr>
        <p:txBody>
          <a:bodyPr anchorCtr="0" anchor="t" bIns="45700" lIns="91425" spcFirstLastPara="1" rIns="91425" wrap="square" tIns="45700">
            <a:noAutofit/>
          </a:bodyPr>
          <a:lstStyle/>
          <a:p>
            <a:pPr indent="0" lvl="0" marL="108000" marR="0" rtl="0" algn="ctr">
              <a:lnSpc>
                <a:spcPct val="100000"/>
              </a:lnSpc>
              <a:spcBef>
                <a:spcPts val="0"/>
              </a:spcBef>
              <a:spcAft>
                <a:spcPts val="0"/>
              </a:spcAft>
              <a:buClr>
                <a:srgbClr val="000000"/>
              </a:buClr>
              <a:buSzPts val="1050"/>
              <a:buFont typeface="Arial"/>
              <a:buNone/>
            </a:pPr>
            <a:r>
              <a:rPr b="0" i="0" lang="en-US" sz="1050" u="none" cap="none" strike="noStrike">
                <a:solidFill>
                  <a:srgbClr val="262626"/>
                </a:solidFill>
                <a:latin typeface="Quicksand"/>
                <a:ea typeface="Quicksand"/>
                <a:cs typeface="Quicksand"/>
                <a:sym typeface="Quicksand"/>
              </a:rPr>
              <a:t>Creation of appealing and interactive digital menus that allow restaurants to use an efficient and effective tool in communicating with their customers</a:t>
            </a:r>
            <a:br>
              <a:rPr b="0" i="0" lang="en-US" sz="1050" u="none" cap="none" strike="noStrike">
                <a:solidFill>
                  <a:srgbClr val="262626"/>
                </a:solidFill>
                <a:latin typeface="Quicksand"/>
                <a:ea typeface="Quicksand"/>
                <a:cs typeface="Quicksand"/>
                <a:sym typeface="Quicksand"/>
              </a:rPr>
            </a:br>
            <a:endParaRPr b="0" i="0" sz="1050" u="none" cap="none" strike="noStrike">
              <a:solidFill>
                <a:srgbClr val="262626"/>
              </a:solidFill>
              <a:latin typeface="Quicksand"/>
              <a:ea typeface="Quicksand"/>
              <a:cs typeface="Quicksand"/>
              <a:sym typeface="Quicksand"/>
            </a:endParaRPr>
          </a:p>
        </p:txBody>
      </p:sp>
      <p:sp>
        <p:nvSpPr>
          <p:cNvPr id="130" name="Google Shape;130;p3"/>
          <p:cNvSpPr/>
          <p:nvPr/>
        </p:nvSpPr>
        <p:spPr>
          <a:xfrm>
            <a:off x="3383828" y="5042686"/>
            <a:ext cx="2404800" cy="575429"/>
          </a:xfrm>
          <a:prstGeom prst="roundRect">
            <a:avLst>
              <a:gd fmla="val 8940" name="adj"/>
            </a:avLst>
          </a:prstGeom>
          <a:noFill/>
          <a:ln>
            <a:noFill/>
          </a:ln>
          <a:effectLst>
            <a:outerShdw blurRad="635000" rotWithShape="0" algn="t" dir="5400000" dist="38100">
              <a:srgbClr val="000000">
                <a:alpha val="3921"/>
              </a:srgbClr>
            </a:outerShdw>
          </a:effectLst>
        </p:spPr>
        <p:txBody>
          <a:bodyPr anchorCtr="0" anchor="t" bIns="45700" lIns="91425" spcFirstLastPara="1" rIns="91425" wrap="square" tIns="45700">
            <a:noAutofit/>
          </a:bodyPr>
          <a:lstStyle/>
          <a:p>
            <a:pPr indent="0" lvl="0" marL="108000" marR="0" rtl="0" algn="ctr">
              <a:lnSpc>
                <a:spcPct val="100000"/>
              </a:lnSpc>
              <a:spcBef>
                <a:spcPts val="0"/>
              </a:spcBef>
              <a:spcAft>
                <a:spcPts val="0"/>
              </a:spcAft>
              <a:buClr>
                <a:srgbClr val="000000"/>
              </a:buClr>
              <a:buSzPts val="1050"/>
              <a:buFont typeface="Arial"/>
              <a:buNone/>
            </a:pPr>
            <a:r>
              <a:rPr b="0" i="0" lang="en-US" sz="1050" u="none" cap="none" strike="noStrike">
                <a:solidFill>
                  <a:srgbClr val="262626"/>
                </a:solidFill>
                <a:latin typeface="Quicksand"/>
                <a:ea typeface="Quicksand"/>
                <a:cs typeface="Quicksand"/>
                <a:sym typeface="Quicksand"/>
              </a:rPr>
              <a:t>Development of a product that allows the customer to interact with the restaurant in a digital way through their smartphone, to place orders, pay the bill, or make reservations.</a:t>
            </a:r>
            <a:br>
              <a:rPr b="0" i="0" lang="en-US" sz="1050" u="none" cap="none" strike="noStrike">
                <a:solidFill>
                  <a:srgbClr val="262626"/>
                </a:solidFill>
                <a:latin typeface="Quicksand"/>
                <a:ea typeface="Quicksand"/>
                <a:cs typeface="Quicksand"/>
                <a:sym typeface="Quicksand"/>
              </a:rPr>
            </a:br>
            <a:endParaRPr b="0" i="0" sz="1050" u="none" cap="none" strike="noStrike">
              <a:solidFill>
                <a:srgbClr val="262626"/>
              </a:solidFill>
              <a:latin typeface="Quicksand"/>
              <a:ea typeface="Quicksand"/>
              <a:cs typeface="Quicksand"/>
              <a:sym typeface="Quicksand"/>
            </a:endParaRPr>
          </a:p>
        </p:txBody>
      </p:sp>
      <p:sp>
        <p:nvSpPr>
          <p:cNvPr id="131" name="Google Shape;131;p3"/>
          <p:cNvSpPr/>
          <p:nvPr/>
        </p:nvSpPr>
        <p:spPr>
          <a:xfrm>
            <a:off x="6381521" y="5042686"/>
            <a:ext cx="2404800" cy="575429"/>
          </a:xfrm>
          <a:prstGeom prst="roundRect">
            <a:avLst>
              <a:gd fmla="val 8940" name="adj"/>
            </a:avLst>
          </a:prstGeom>
          <a:noFill/>
          <a:ln>
            <a:noFill/>
          </a:ln>
          <a:effectLst>
            <a:outerShdw blurRad="635000" rotWithShape="0" algn="t" dir="5400000" dist="38100">
              <a:srgbClr val="000000">
                <a:alpha val="3921"/>
              </a:srgbClr>
            </a:outerShdw>
          </a:effectLst>
        </p:spPr>
        <p:txBody>
          <a:bodyPr anchorCtr="0" anchor="t" bIns="45700" lIns="91425" spcFirstLastPara="1" rIns="91425" wrap="square" tIns="45700">
            <a:noAutofit/>
          </a:bodyPr>
          <a:lstStyle/>
          <a:p>
            <a:pPr indent="0" lvl="0" marL="108000" marR="0" rtl="0" algn="ctr">
              <a:lnSpc>
                <a:spcPct val="100000"/>
              </a:lnSpc>
              <a:spcBef>
                <a:spcPts val="0"/>
              </a:spcBef>
              <a:spcAft>
                <a:spcPts val="0"/>
              </a:spcAft>
              <a:buClr>
                <a:srgbClr val="000000"/>
              </a:buClr>
              <a:buSzPts val="1050"/>
              <a:buFont typeface="Arial"/>
              <a:buNone/>
            </a:pPr>
            <a:r>
              <a:rPr b="0" i="0" lang="en-US" sz="1050" u="none" cap="none" strike="noStrike">
                <a:solidFill>
                  <a:srgbClr val="262626"/>
                </a:solidFill>
                <a:latin typeface="Quicksand"/>
                <a:ea typeface="Quicksand"/>
                <a:cs typeface="Quicksand"/>
                <a:sym typeface="Quicksand"/>
              </a:rPr>
              <a:t>Bet on the digitalization of internal processes, such as kitchen management, order queues or inventory management.</a:t>
            </a:r>
            <a:br>
              <a:rPr b="0" i="0" lang="en-US" sz="1050" u="none" cap="none" strike="noStrike">
                <a:solidFill>
                  <a:srgbClr val="262626"/>
                </a:solidFill>
                <a:latin typeface="Quicksand"/>
                <a:ea typeface="Quicksand"/>
                <a:cs typeface="Quicksand"/>
                <a:sym typeface="Quicksand"/>
              </a:rPr>
            </a:br>
            <a:endParaRPr b="0" i="0" sz="1050" u="none" cap="none" strike="noStrike">
              <a:solidFill>
                <a:srgbClr val="262626"/>
              </a:solidFill>
              <a:latin typeface="Quicksand"/>
              <a:ea typeface="Quicksand"/>
              <a:cs typeface="Quicksand"/>
              <a:sym typeface="Quicksand"/>
            </a:endParaRPr>
          </a:p>
        </p:txBody>
      </p:sp>
      <p:sp>
        <p:nvSpPr>
          <p:cNvPr id="132" name="Google Shape;132;p3"/>
          <p:cNvSpPr/>
          <p:nvPr/>
        </p:nvSpPr>
        <p:spPr>
          <a:xfrm>
            <a:off x="9379213" y="5042687"/>
            <a:ext cx="2404800" cy="575429"/>
          </a:xfrm>
          <a:prstGeom prst="roundRect">
            <a:avLst>
              <a:gd fmla="val 8940" name="adj"/>
            </a:avLst>
          </a:prstGeom>
          <a:noFill/>
          <a:ln>
            <a:noFill/>
          </a:ln>
          <a:effectLst>
            <a:outerShdw blurRad="635000" rotWithShape="0" algn="t" dir="5400000" dist="38100">
              <a:srgbClr val="000000">
                <a:alpha val="3921"/>
              </a:srgbClr>
            </a:outerShdw>
          </a:effectLst>
        </p:spPr>
        <p:txBody>
          <a:bodyPr anchorCtr="0" anchor="t" bIns="45700" lIns="91425" spcFirstLastPara="1" rIns="91425" wrap="square" tIns="45700">
            <a:noAutofit/>
          </a:bodyPr>
          <a:lstStyle/>
          <a:p>
            <a:pPr indent="0" lvl="0" marL="108000" marR="0" rtl="0" algn="ctr">
              <a:lnSpc>
                <a:spcPct val="100000"/>
              </a:lnSpc>
              <a:spcBef>
                <a:spcPts val="0"/>
              </a:spcBef>
              <a:spcAft>
                <a:spcPts val="0"/>
              </a:spcAft>
              <a:buClr>
                <a:srgbClr val="000000"/>
              </a:buClr>
              <a:buSzPts val="1050"/>
              <a:buFont typeface="Arial"/>
              <a:buNone/>
            </a:pPr>
            <a:r>
              <a:rPr b="0" i="0" lang="en-US" sz="1050" u="none" cap="none" strike="noStrike">
                <a:solidFill>
                  <a:srgbClr val="262626"/>
                </a:solidFill>
                <a:latin typeface="Quicksand"/>
                <a:ea typeface="Quicksand"/>
                <a:cs typeface="Quicksand"/>
                <a:sym typeface="Quicksand"/>
              </a:rPr>
              <a:t>Use of Artificial Intelligence mechanisms that, based on the metrics and information collected and comparison with the best practices of the sector, indicate concrete actions that improve the management of the restaurant.</a:t>
            </a:r>
            <a:br>
              <a:rPr b="0" i="0" lang="en-US" sz="1050" u="none" cap="none" strike="noStrike">
                <a:solidFill>
                  <a:srgbClr val="262626"/>
                </a:solidFill>
                <a:latin typeface="Quicksand"/>
                <a:ea typeface="Quicksand"/>
                <a:cs typeface="Quicksand"/>
                <a:sym typeface="Quicksand"/>
              </a:rPr>
            </a:br>
            <a:endParaRPr b="0" i="0" sz="1050" u="none" cap="none" strike="noStrike">
              <a:solidFill>
                <a:srgbClr val="262626"/>
              </a:solidFill>
              <a:latin typeface="Quicksand"/>
              <a:ea typeface="Quicksand"/>
              <a:cs typeface="Quicksand"/>
              <a:sym typeface="Quicksand"/>
            </a:endParaRPr>
          </a:p>
        </p:txBody>
      </p:sp>
      <p:sp>
        <p:nvSpPr>
          <p:cNvPr id="133" name="Google Shape;133;p3"/>
          <p:cNvSpPr/>
          <p:nvPr/>
        </p:nvSpPr>
        <p:spPr>
          <a:xfrm>
            <a:off x="4586227" y="3004350"/>
            <a:ext cx="2956265" cy="575429"/>
          </a:xfrm>
          <a:prstGeom prst="roundRect">
            <a:avLst>
              <a:gd fmla="val 8940" name="adj"/>
            </a:avLst>
          </a:prstGeom>
          <a:noFill/>
          <a:ln>
            <a:noFill/>
          </a:ln>
          <a:effectLst>
            <a:outerShdw blurRad="635000" rotWithShape="0" algn="t" dir="5400000" dist="38100">
              <a:srgbClr val="000000">
                <a:alpha val="3921"/>
              </a:srgbClr>
            </a:outerShdw>
          </a:effectLst>
        </p:spPr>
        <p:txBody>
          <a:bodyPr anchorCtr="0" anchor="t" bIns="45700" lIns="91425" spcFirstLastPara="1" rIns="91425" wrap="square" tIns="45700">
            <a:noAutofit/>
          </a:bodyPr>
          <a:lstStyle/>
          <a:p>
            <a:pPr indent="0" lvl="0" marL="108000" marR="0" rtl="0" algn="ctr">
              <a:lnSpc>
                <a:spcPct val="100000"/>
              </a:lnSpc>
              <a:spcBef>
                <a:spcPts val="0"/>
              </a:spcBef>
              <a:spcAft>
                <a:spcPts val="0"/>
              </a:spcAft>
              <a:buClr>
                <a:srgbClr val="262626"/>
              </a:buClr>
              <a:buSzPts val="1050"/>
              <a:buFont typeface="Quicksand"/>
              <a:buNone/>
            </a:pPr>
            <a:r>
              <a:rPr b="1" i="0" lang="en-US" sz="1050" u="none" cap="none" strike="noStrike">
                <a:solidFill>
                  <a:srgbClr val="262626"/>
                </a:solidFill>
                <a:latin typeface="Quicksand"/>
                <a:ea typeface="Quicksand"/>
                <a:cs typeface="Quicksand"/>
                <a:sym typeface="Quicksand"/>
              </a:rPr>
              <a:t>What we offer</a:t>
            </a:r>
            <a:endParaRPr b="1" i="0" sz="1050" u="none" cap="none" strike="noStrike">
              <a:solidFill>
                <a:srgbClr val="262626"/>
              </a:solidFill>
              <a:latin typeface="Quicksand"/>
              <a:ea typeface="Quicksand"/>
              <a:cs typeface="Quicksand"/>
              <a:sym typeface="Quicksand"/>
            </a:endParaRPr>
          </a:p>
        </p:txBody>
      </p:sp>
      <p:grpSp>
        <p:nvGrpSpPr>
          <p:cNvPr id="134" name="Google Shape;134;p3"/>
          <p:cNvGrpSpPr/>
          <p:nvPr/>
        </p:nvGrpSpPr>
        <p:grpSpPr>
          <a:xfrm>
            <a:off x="1293595" y="3504708"/>
            <a:ext cx="696259" cy="696259"/>
            <a:chOff x="1293595" y="3504708"/>
            <a:chExt cx="696259" cy="696259"/>
          </a:xfrm>
        </p:grpSpPr>
        <p:sp>
          <p:nvSpPr>
            <p:cNvPr id="135" name="Google Shape;135;p3"/>
            <p:cNvSpPr/>
            <p:nvPr/>
          </p:nvSpPr>
          <p:spPr>
            <a:xfrm>
              <a:off x="1293595" y="3504708"/>
              <a:ext cx="696259" cy="696259"/>
            </a:xfrm>
            <a:prstGeom prst="ellipse">
              <a:avLst/>
            </a:prstGeom>
            <a:solidFill>
              <a:srgbClr val="163C68"/>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Roboto Light"/>
                <a:ea typeface="Roboto Light"/>
                <a:cs typeface="Roboto Light"/>
                <a:sym typeface="Roboto Light"/>
              </a:endParaRPr>
            </a:p>
          </p:txBody>
        </p:sp>
        <p:pic>
          <p:nvPicPr>
            <p:cNvPr id="136" name="Google Shape;136;p3"/>
            <p:cNvPicPr preferRelativeResize="0"/>
            <p:nvPr/>
          </p:nvPicPr>
          <p:blipFill rotWithShape="1">
            <a:blip r:embed="rId5">
              <a:alphaModFix/>
            </a:blip>
            <a:srcRect b="0" l="0" r="0" t="0"/>
            <a:stretch/>
          </p:blipFill>
          <p:spPr>
            <a:xfrm>
              <a:off x="1410267" y="3633156"/>
              <a:ext cx="462913" cy="462913"/>
            </a:xfrm>
            <a:prstGeom prst="rect">
              <a:avLst/>
            </a:prstGeom>
            <a:solidFill>
              <a:schemeClr val="accent1">
                <a:alpha val="0"/>
              </a:schemeClr>
            </a:solidFill>
            <a:ln>
              <a:noFill/>
            </a:ln>
          </p:spPr>
        </p:pic>
      </p:grpSp>
      <p:grpSp>
        <p:nvGrpSpPr>
          <p:cNvPr id="137" name="Google Shape;137;p3"/>
          <p:cNvGrpSpPr/>
          <p:nvPr/>
        </p:nvGrpSpPr>
        <p:grpSpPr>
          <a:xfrm>
            <a:off x="4273558" y="3504708"/>
            <a:ext cx="696259" cy="696259"/>
            <a:chOff x="3226161" y="3504708"/>
            <a:chExt cx="696259" cy="696259"/>
          </a:xfrm>
        </p:grpSpPr>
        <p:sp>
          <p:nvSpPr>
            <p:cNvPr id="138" name="Google Shape;138;p3"/>
            <p:cNvSpPr/>
            <p:nvPr/>
          </p:nvSpPr>
          <p:spPr>
            <a:xfrm>
              <a:off x="3226161" y="3504708"/>
              <a:ext cx="696259" cy="696259"/>
            </a:xfrm>
            <a:prstGeom prst="ellipse">
              <a:avLst/>
            </a:prstGeom>
            <a:solidFill>
              <a:srgbClr val="163C68"/>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Roboto Light"/>
                <a:ea typeface="Roboto Light"/>
                <a:cs typeface="Roboto Light"/>
                <a:sym typeface="Roboto Light"/>
              </a:endParaRPr>
            </a:p>
          </p:txBody>
        </p:sp>
        <p:pic>
          <p:nvPicPr>
            <p:cNvPr id="139" name="Google Shape;139;p3"/>
            <p:cNvPicPr preferRelativeResize="0"/>
            <p:nvPr/>
          </p:nvPicPr>
          <p:blipFill rotWithShape="1">
            <a:blip r:embed="rId6">
              <a:alphaModFix/>
            </a:blip>
            <a:srcRect b="0" l="0" r="0" t="0"/>
            <a:stretch/>
          </p:blipFill>
          <p:spPr>
            <a:xfrm>
              <a:off x="3371212" y="3663492"/>
              <a:ext cx="406158" cy="406158"/>
            </a:xfrm>
            <a:prstGeom prst="rect">
              <a:avLst/>
            </a:prstGeom>
            <a:solidFill>
              <a:schemeClr val="accent1">
                <a:alpha val="0"/>
              </a:schemeClr>
            </a:solidFill>
            <a:ln>
              <a:noFill/>
            </a:ln>
          </p:spPr>
        </p:pic>
      </p:grpSp>
      <p:grpSp>
        <p:nvGrpSpPr>
          <p:cNvPr id="140" name="Google Shape;140;p3"/>
          <p:cNvGrpSpPr/>
          <p:nvPr/>
        </p:nvGrpSpPr>
        <p:grpSpPr>
          <a:xfrm>
            <a:off x="7253521" y="3504708"/>
            <a:ext cx="696259" cy="696259"/>
            <a:chOff x="5158727" y="3504708"/>
            <a:chExt cx="696259" cy="696259"/>
          </a:xfrm>
        </p:grpSpPr>
        <p:sp>
          <p:nvSpPr>
            <p:cNvPr id="141" name="Google Shape;141;p3"/>
            <p:cNvSpPr/>
            <p:nvPr/>
          </p:nvSpPr>
          <p:spPr>
            <a:xfrm>
              <a:off x="5158727" y="3504708"/>
              <a:ext cx="696259" cy="696259"/>
            </a:xfrm>
            <a:prstGeom prst="ellipse">
              <a:avLst/>
            </a:prstGeom>
            <a:solidFill>
              <a:srgbClr val="163C68"/>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Roboto Light"/>
                <a:ea typeface="Roboto Light"/>
                <a:cs typeface="Roboto Light"/>
                <a:sym typeface="Roboto Light"/>
              </a:endParaRPr>
            </a:p>
          </p:txBody>
        </p:sp>
        <p:pic>
          <p:nvPicPr>
            <p:cNvPr id="142" name="Google Shape;142;p3"/>
            <p:cNvPicPr preferRelativeResize="0"/>
            <p:nvPr/>
          </p:nvPicPr>
          <p:blipFill rotWithShape="1">
            <a:blip r:embed="rId7">
              <a:alphaModFix/>
            </a:blip>
            <a:srcRect b="0" l="0" r="0" t="0"/>
            <a:stretch/>
          </p:blipFill>
          <p:spPr>
            <a:xfrm>
              <a:off x="5322885" y="3651695"/>
              <a:ext cx="379390" cy="379390"/>
            </a:xfrm>
            <a:prstGeom prst="rect">
              <a:avLst/>
            </a:prstGeom>
            <a:solidFill>
              <a:schemeClr val="accent1">
                <a:alpha val="0"/>
              </a:schemeClr>
            </a:solidFill>
            <a:ln>
              <a:noFill/>
            </a:ln>
          </p:spPr>
        </p:pic>
      </p:grpSp>
      <p:grpSp>
        <p:nvGrpSpPr>
          <p:cNvPr id="143" name="Google Shape;143;p3"/>
          <p:cNvGrpSpPr/>
          <p:nvPr/>
        </p:nvGrpSpPr>
        <p:grpSpPr>
          <a:xfrm>
            <a:off x="10233483" y="3516482"/>
            <a:ext cx="696259" cy="696259"/>
            <a:chOff x="7091294" y="3504708"/>
            <a:chExt cx="696259" cy="696259"/>
          </a:xfrm>
        </p:grpSpPr>
        <p:sp>
          <p:nvSpPr>
            <p:cNvPr id="144" name="Google Shape;144;p3"/>
            <p:cNvSpPr/>
            <p:nvPr/>
          </p:nvSpPr>
          <p:spPr>
            <a:xfrm>
              <a:off x="7091294" y="3504708"/>
              <a:ext cx="696259" cy="696259"/>
            </a:xfrm>
            <a:prstGeom prst="ellipse">
              <a:avLst/>
            </a:prstGeom>
            <a:solidFill>
              <a:srgbClr val="163C68"/>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Roboto Light"/>
                <a:ea typeface="Roboto Light"/>
                <a:cs typeface="Roboto Light"/>
                <a:sym typeface="Roboto Light"/>
              </a:endParaRPr>
            </a:p>
          </p:txBody>
        </p:sp>
        <p:pic>
          <p:nvPicPr>
            <p:cNvPr id="145" name="Google Shape;145;p3"/>
            <p:cNvPicPr preferRelativeResize="0"/>
            <p:nvPr/>
          </p:nvPicPr>
          <p:blipFill rotWithShape="1">
            <a:blip r:embed="rId8">
              <a:alphaModFix/>
            </a:blip>
            <a:srcRect b="0" l="0" r="0" t="0"/>
            <a:stretch/>
          </p:blipFill>
          <p:spPr>
            <a:xfrm>
              <a:off x="7210289" y="3633156"/>
              <a:ext cx="401201" cy="401201"/>
            </a:xfrm>
            <a:prstGeom prst="rect">
              <a:avLst/>
            </a:prstGeom>
            <a:solidFill>
              <a:schemeClr val="accent1">
                <a:alpha val="0"/>
              </a:schemeClr>
            </a:solid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7"/>
          <p:cNvSpPr txBox="1"/>
          <p:nvPr>
            <p:ph type="title"/>
          </p:nvPr>
        </p:nvSpPr>
        <p:spPr>
          <a:xfrm>
            <a:off x="415923" y="199545"/>
            <a:ext cx="11368089" cy="338338"/>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Clr>
                <a:schemeClr val="lt1"/>
              </a:buClr>
              <a:buSzPts val="2400"/>
              <a:buFont typeface="Quicksand"/>
              <a:buNone/>
            </a:pPr>
            <a:r>
              <a:rPr b="1" i="0" lang="en-US" sz="2400">
                <a:latin typeface="Quicksand"/>
                <a:ea typeface="Quicksand"/>
                <a:cs typeface="Quicksand"/>
                <a:sym typeface="Quicksand"/>
              </a:rPr>
              <a:t>Business Model: 4 strea</a:t>
            </a:r>
            <a:r>
              <a:rPr lang="en-US" sz="2400"/>
              <a:t>ms</a:t>
            </a:r>
            <a:r>
              <a:rPr b="1" i="0" lang="en-US" sz="2400">
                <a:latin typeface="Quicksand"/>
                <a:ea typeface="Quicksand"/>
                <a:cs typeface="Quicksand"/>
                <a:sym typeface="Quicksand"/>
              </a:rPr>
              <a:t> for growth and profit</a:t>
            </a:r>
            <a:endParaRPr b="1" sz="2400">
              <a:latin typeface="Quicksand"/>
              <a:ea typeface="Quicksand"/>
              <a:cs typeface="Quicksand"/>
              <a:sym typeface="Quicksand"/>
            </a:endParaRPr>
          </a:p>
        </p:txBody>
      </p:sp>
      <p:sp>
        <p:nvSpPr>
          <p:cNvPr id="151" name="Google Shape;151;p7"/>
          <p:cNvSpPr txBox="1"/>
          <p:nvPr/>
        </p:nvSpPr>
        <p:spPr>
          <a:xfrm>
            <a:off x="417000" y="2756584"/>
            <a:ext cx="5575586" cy="510351"/>
          </a:xfrm>
          <a:prstGeom prst="rect">
            <a:avLst/>
          </a:prstGeom>
          <a:solidFill>
            <a:schemeClr val="accent1"/>
          </a:solidFill>
          <a:ln>
            <a:noFill/>
          </a:ln>
        </p:spPr>
        <p:txBody>
          <a:bodyPr anchorCtr="1" anchor="ctr" bIns="48000" lIns="48000" spcFirstLastPara="1" rIns="48000" wrap="square" tIns="48000">
            <a:no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lt1"/>
                </a:solidFill>
                <a:latin typeface="Quicksand"/>
                <a:ea typeface="Quicksand"/>
                <a:cs typeface="Quicksand"/>
                <a:sym typeface="Quicksand"/>
              </a:rPr>
              <a:t>Freemium – Free basic service with a subscription upselling</a:t>
            </a:r>
            <a:endParaRPr b="0" i="0" sz="1400" u="none" cap="none" strike="noStrike">
              <a:solidFill>
                <a:srgbClr val="000000"/>
              </a:solidFill>
              <a:latin typeface="Arial"/>
              <a:ea typeface="Arial"/>
              <a:cs typeface="Arial"/>
              <a:sym typeface="Arial"/>
            </a:endParaRPr>
          </a:p>
        </p:txBody>
      </p:sp>
      <p:sp>
        <p:nvSpPr>
          <p:cNvPr id="152" name="Google Shape;152;p7"/>
          <p:cNvSpPr/>
          <p:nvPr/>
        </p:nvSpPr>
        <p:spPr>
          <a:xfrm>
            <a:off x="415923" y="3435657"/>
            <a:ext cx="2689034" cy="2541542"/>
          </a:xfrm>
          <a:prstGeom prst="rect">
            <a:avLst/>
          </a:prstGeom>
          <a:solidFill>
            <a:srgbClr val="DCDCDC"/>
          </a:solidFill>
          <a:ln>
            <a:noFill/>
          </a:ln>
        </p:spPr>
        <p:txBody>
          <a:bodyPr anchorCtr="0" anchor="t" bIns="48000" lIns="121900" spcFirstLastPara="1" rIns="121900" wrap="square" tIns="48000">
            <a:noAutofit/>
          </a:bodyPr>
          <a:lstStyle/>
          <a:p>
            <a:pPr indent="-365751" lvl="1" marL="365751" marR="0" rtl="0" algn="l">
              <a:lnSpc>
                <a:spcPct val="100000"/>
              </a:lnSpc>
              <a:spcBef>
                <a:spcPts val="0"/>
              </a:spcBef>
              <a:spcAft>
                <a:spcPts val="0"/>
              </a:spcAft>
              <a:buClr>
                <a:srgbClr val="313131"/>
              </a:buClr>
              <a:buSzPts val="1000"/>
              <a:buFont typeface="Arial"/>
              <a:buChar char="•"/>
            </a:pPr>
            <a:r>
              <a:rPr b="1" i="0" lang="en-US" sz="1000" u="none" cap="none" strike="noStrike">
                <a:solidFill>
                  <a:srgbClr val="313131"/>
                </a:solidFill>
                <a:latin typeface="Quicksand"/>
                <a:ea typeface="Quicksand"/>
                <a:cs typeface="Quicksand"/>
                <a:sym typeface="Quicksand"/>
              </a:rPr>
              <a:t>Offer a basic version of the solution for free to attract a large user base. Collect and analyze data from these users to identify patterns, needs, and opportunities to upsell them to premium versions.</a:t>
            </a:r>
            <a:endParaRPr b="0" i="0" sz="1400" u="none" cap="none" strike="noStrike">
              <a:solidFill>
                <a:srgbClr val="000000"/>
              </a:solidFill>
              <a:latin typeface="Arial"/>
              <a:ea typeface="Arial"/>
              <a:cs typeface="Arial"/>
              <a:sym typeface="Arial"/>
            </a:endParaRPr>
          </a:p>
        </p:txBody>
      </p:sp>
      <p:sp>
        <p:nvSpPr>
          <p:cNvPr id="153" name="Google Shape;153;p7"/>
          <p:cNvSpPr/>
          <p:nvPr/>
        </p:nvSpPr>
        <p:spPr>
          <a:xfrm>
            <a:off x="3307669" y="3435657"/>
            <a:ext cx="2689034" cy="2541542"/>
          </a:xfrm>
          <a:prstGeom prst="rect">
            <a:avLst/>
          </a:prstGeom>
          <a:solidFill>
            <a:srgbClr val="DCDCDC"/>
          </a:solidFill>
          <a:ln>
            <a:noFill/>
          </a:ln>
        </p:spPr>
        <p:txBody>
          <a:bodyPr anchorCtr="0" anchor="t" bIns="48000" lIns="121900" spcFirstLastPara="1" rIns="121900" wrap="square" tIns="48000">
            <a:noAutofit/>
          </a:bodyPr>
          <a:lstStyle/>
          <a:p>
            <a:pPr indent="-365751" lvl="1" marL="365751" marR="0" rtl="0" algn="l">
              <a:lnSpc>
                <a:spcPct val="100000"/>
              </a:lnSpc>
              <a:spcBef>
                <a:spcPts val="0"/>
              </a:spcBef>
              <a:spcAft>
                <a:spcPts val="0"/>
              </a:spcAft>
              <a:buClr>
                <a:srgbClr val="313131"/>
              </a:buClr>
              <a:buSzPts val="1000"/>
              <a:buFont typeface="Arial"/>
              <a:buChar char="•"/>
            </a:pPr>
            <a:r>
              <a:rPr b="1" i="0" lang="en-US" sz="1000" u="none" cap="none" strike="noStrike">
                <a:solidFill>
                  <a:srgbClr val="313131"/>
                </a:solidFill>
                <a:latin typeface="Quicksand"/>
                <a:ea typeface="Quicksand"/>
                <a:cs typeface="Quicksand"/>
                <a:sym typeface="Quicksand"/>
              </a:rPr>
              <a:t>Introduce a tiered subscription model that allows restaurants to choose a package best suited to their scale and needs.</a:t>
            </a:r>
            <a:endParaRPr b="0" i="0" sz="1400" u="none" cap="none" strike="noStrike">
              <a:solidFill>
                <a:srgbClr val="000000"/>
              </a:solidFill>
              <a:latin typeface="Arial"/>
              <a:ea typeface="Arial"/>
              <a:cs typeface="Arial"/>
              <a:sym typeface="Arial"/>
            </a:endParaRPr>
          </a:p>
        </p:txBody>
      </p:sp>
      <p:sp>
        <p:nvSpPr>
          <p:cNvPr id="154" name="Google Shape;154;p7"/>
          <p:cNvSpPr txBox="1"/>
          <p:nvPr/>
        </p:nvSpPr>
        <p:spPr>
          <a:xfrm>
            <a:off x="6199415" y="2756584"/>
            <a:ext cx="2689034" cy="510351"/>
          </a:xfrm>
          <a:prstGeom prst="rect">
            <a:avLst/>
          </a:prstGeom>
          <a:solidFill>
            <a:schemeClr val="accent1"/>
          </a:solidFill>
          <a:ln>
            <a:noFill/>
          </a:ln>
        </p:spPr>
        <p:txBody>
          <a:bodyPr anchorCtr="1" anchor="ctr" bIns="48000" lIns="48000" spcFirstLastPara="1" rIns="48000" wrap="square" tIns="48000">
            <a:no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lt1"/>
                </a:solidFill>
                <a:latin typeface="Quicksand"/>
                <a:ea typeface="Quicksand"/>
                <a:cs typeface="Quicksand"/>
                <a:sym typeface="Quicksand"/>
              </a:rPr>
              <a:t>Payment Commissions - Bitte Transactions</a:t>
            </a:r>
            <a:endParaRPr b="0" i="0" sz="1400" u="none" cap="none" strike="noStrike">
              <a:solidFill>
                <a:srgbClr val="000000"/>
              </a:solidFill>
              <a:latin typeface="Arial"/>
              <a:ea typeface="Arial"/>
              <a:cs typeface="Arial"/>
              <a:sym typeface="Arial"/>
            </a:endParaRPr>
          </a:p>
        </p:txBody>
      </p:sp>
      <p:sp>
        <p:nvSpPr>
          <p:cNvPr id="155" name="Google Shape;155;p7"/>
          <p:cNvSpPr/>
          <p:nvPr/>
        </p:nvSpPr>
        <p:spPr>
          <a:xfrm>
            <a:off x="6199415" y="3435657"/>
            <a:ext cx="2689034" cy="2541542"/>
          </a:xfrm>
          <a:prstGeom prst="rect">
            <a:avLst/>
          </a:prstGeom>
          <a:solidFill>
            <a:srgbClr val="DCDCDC"/>
          </a:solidFill>
          <a:ln>
            <a:noFill/>
          </a:ln>
        </p:spPr>
        <p:txBody>
          <a:bodyPr anchorCtr="0" anchor="t" bIns="48000" lIns="121900" spcFirstLastPara="1" rIns="121900" wrap="square" tIns="48000">
            <a:noAutofit/>
          </a:bodyPr>
          <a:lstStyle/>
          <a:p>
            <a:pPr indent="-365751" lvl="1" marL="365751" marR="0" rtl="0" algn="l">
              <a:lnSpc>
                <a:spcPct val="100000"/>
              </a:lnSpc>
              <a:spcBef>
                <a:spcPts val="0"/>
              </a:spcBef>
              <a:spcAft>
                <a:spcPts val="0"/>
              </a:spcAft>
              <a:buClr>
                <a:srgbClr val="313131"/>
              </a:buClr>
              <a:buSzPts val="1000"/>
              <a:buFont typeface="Arial"/>
              <a:buChar char="•"/>
            </a:pPr>
            <a:r>
              <a:rPr b="1" i="0" lang="en-US" sz="1000" u="none" cap="none" strike="noStrike">
                <a:solidFill>
                  <a:srgbClr val="313131"/>
                </a:solidFill>
                <a:latin typeface="Quicksand"/>
                <a:ea typeface="Quicksand"/>
                <a:cs typeface="Quicksand"/>
                <a:sym typeface="Quicksand"/>
              </a:rPr>
              <a:t>Generate revenue by taking a small commission from every transaction made using our digital platform.</a:t>
            </a:r>
            <a:endParaRPr b="0" i="0" sz="1400" u="none" cap="none" strike="noStrike">
              <a:solidFill>
                <a:srgbClr val="000000"/>
              </a:solidFill>
              <a:latin typeface="Arial"/>
              <a:ea typeface="Arial"/>
              <a:cs typeface="Arial"/>
              <a:sym typeface="Arial"/>
            </a:endParaRPr>
          </a:p>
        </p:txBody>
      </p:sp>
      <p:sp>
        <p:nvSpPr>
          <p:cNvPr id="156" name="Google Shape;156;p7"/>
          <p:cNvSpPr txBox="1"/>
          <p:nvPr/>
        </p:nvSpPr>
        <p:spPr>
          <a:xfrm>
            <a:off x="9092239" y="2756584"/>
            <a:ext cx="2686878" cy="510351"/>
          </a:xfrm>
          <a:prstGeom prst="rect">
            <a:avLst/>
          </a:prstGeom>
          <a:solidFill>
            <a:schemeClr val="accent1"/>
          </a:solidFill>
          <a:ln>
            <a:noFill/>
          </a:ln>
        </p:spPr>
        <p:txBody>
          <a:bodyPr anchorCtr="1" anchor="ctr" bIns="48000" lIns="48000" spcFirstLastPara="1" rIns="48000" wrap="square" tIns="48000">
            <a:no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lt1"/>
                </a:solidFill>
                <a:latin typeface="Quicksand"/>
                <a:ea typeface="Quicksand"/>
                <a:cs typeface="Quicksand"/>
                <a:sym typeface="Quicksand"/>
              </a:rPr>
              <a:t>Expanded services</a:t>
            </a:r>
            <a:endParaRPr b="0" i="0" sz="1400" u="none" cap="none" strike="noStrike">
              <a:solidFill>
                <a:srgbClr val="000000"/>
              </a:solidFill>
              <a:latin typeface="Arial"/>
              <a:ea typeface="Arial"/>
              <a:cs typeface="Arial"/>
              <a:sym typeface="Arial"/>
            </a:endParaRPr>
          </a:p>
        </p:txBody>
      </p:sp>
      <p:sp>
        <p:nvSpPr>
          <p:cNvPr id="157" name="Google Shape;157;p7"/>
          <p:cNvSpPr/>
          <p:nvPr/>
        </p:nvSpPr>
        <p:spPr>
          <a:xfrm>
            <a:off x="9091161" y="3435657"/>
            <a:ext cx="2689034" cy="2541542"/>
          </a:xfrm>
          <a:prstGeom prst="rect">
            <a:avLst/>
          </a:prstGeom>
          <a:solidFill>
            <a:srgbClr val="DCDCDC"/>
          </a:solidFill>
          <a:ln>
            <a:noFill/>
          </a:ln>
        </p:spPr>
        <p:txBody>
          <a:bodyPr anchorCtr="0" anchor="t" bIns="48000" lIns="121900" spcFirstLastPara="1" rIns="121900" wrap="square" tIns="48000">
            <a:noAutofit/>
          </a:bodyPr>
          <a:lstStyle/>
          <a:p>
            <a:pPr indent="-365751" lvl="1" marL="365751" marR="0" rtl="0" algn="l">
              <a:lnSpc>
                <a:spcPct val="100000"/>
              </a:lnSpc>
              <a:spcBef>
                <a:spcPts val="0"/>
              </a:spcBef>
              <a:spcAft>
                <a:spcPts val="0"/>
              </a:spcAft>
              <a:buClr>
                <a:srgbClr val="313131"/>
              </a:buClr>
              <a:buSzPts val="1000"/>
              <a:buFont typeface="Arial"/>
              <a:buChar char="•"/>
            </a:pPr>
            <a:r>
              <a:rPr b="1" i="0" lang="en-US" sz="1000" u="none" cap="none" strike="noStrike">
                <a:solidFill>
                  <a:srgbClr val="313131"/>
                </a:solidFill>
                <a:latin typeface="Quicksand"/>
                <a:ea typeface="Quicksand"/>
                <a:cs typeface="Quicksand"/>
                <a:sym typeface="Quicksand"/>
              </a:rPr>
              <a:t>Allow customers to book tables in restaurants that use the app, in exchange for a commission or fixed value (TBD based on market analysis)</a:t>
            </a:r>
            <a:endParaRPr b="0" i="0" sz="1400" u="none" cap="none" strike="noStrike">
              <a:solidFill>
                <a:srgbClr val="000000"/>
              </a:solidFill>
              <a:latin typeface="Arial"/>
              <a:ea typeface="Arial"/>
              <a:cs typeface="Arial"/>
              <a:sym typeface="Arial"/>
            </a:endParaRPr>
          </a:p>
          <a:p>
            <a:pPr indent="-365751" lvl="1" marL="365751" marR="0" rtl="0" algn="l">
              <a:lnSpc>
                <a:spcPct val="100000"/>
              </a:lnSpc>
              <a:spcBef>
                <a:spcPts val="800"/>
              </a:spcBef>
              <a:spcAft>
                <a:spcPts val="0"/>
              </a:spcAft>
              <a:buClr>
                <a:srgbClr val="313131"/>
              </a:buClr>
              <a:buSzPts val="1000"/>
              <a:buFont typeface="Arial"/>
              <a:buChar char="•"/>
            </a:pPr>
            <a:r>
              <a:rPr b="1" i="0" lang="en-US" sz="1000" u="none" cap="none" strike="noStrike">
                <a:solidFill>
                  <a:srgbClr val="313131"/>
                </a:solidFill>
                <a:latin typeface="Quicksand"/>
                <a:ea typeface="Quicksand"/>
                <a:cs typeface="Quicksand"/>
                <a:sym typeface="Quicksand"/>
              </a:rPr>
              <a:t>Other services to be analyzed.</a:t>
            </a:r>
            <a:endParaRPr b="0" i="0" sz="1400" u="none" cap="none" strike="noStrike">
              <a:solidFill>
                <a:srgbClr val="000000"/>
              </a:solidFill>
              <a:latin typeface="Arial"/>
              <a:ea typeface="Arial"/>
              <a:cs typeface="Arial"/>
              <a:sym typeface="Arial"/>
            </a:endParaRPr>
          </a:p>
        </p:txBody>
      </p:sp>
      <p:sp>
        <p:nvSpPr>
          <p:cNvPr id="158" name="Google Shape;158;p7"/>
          <p:cNvSpPr txBox="1"/>
          <p:nvPr/>
        </p:nvSpPr>
        <p:spPr>
          <a:xfrm>
            <a:off x="415923" y="1610535"/>
            <a:ext cx="11363753" cy="510351"/>
          </a:xfrm>
          <a:prstGeom prst="rect">
            <a:avLst/>
          </a:prstGeom>
          <a:solidFill>
            <a:schemeClr val="accent1"/>
          </a:solidFill>
          <a:ln>
            <a:noFill/>
          </a:ln>
        </p:spPr>
        <p:txBody>
          <a:bodyPr anchorCtr="1" anchor="ctr" bIns="48000" lIns="48000" spcFirstLastPara="1" rIns="48000" wrap="square" tIns="480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Quicksand"/>
                <a:ea typeface="Quicksand"/>
                <a:cs typeface="Quicksand"/>
                <a:sym typeface="Quicksand"/>
              </a:rPr>
              <a:t>Revenue streams – our revenue model will evolve whith the evolution of our product</a:t>
            </a:r>
            <a:endParaRPr b="0" i="0" sz="1400" u="none" cap="none" strike="noStrike">
              <a:solidFill>
                <a:srgbClr val="000000"/>
              </a:solidFill>
              <a:latin typeface="Arial"/>
              <a:ea typeface="Arial"/>
              <a:cs typeface="Arial"/>
              <a:sym typeface="Arial"/>
            </a:endParaRPr>
          </a:p>
        </p:txBody>
      </p:sp>
      <p:pic>
        <p:nvPicPr>
          <p:cNvPr id="159" name="Google Shape;159;p7"/>
          <p:cNvPicPr preferRelativeResize="0"/>
          <p:nvPr/>
        </p:nvPicPr>
        <p:blipFill rotWithShape="1">
          <a:blip r:embed="rId3">
            <a:alphaModFix/>
          </a:blip>
          <a:srcRect b="0" l="0" r="0" t="0"/>
          <a:stretch/>
        </p:blipFill>
        <p:spPr>
          <a:xfrm>
            <a:off x="2817840" y="2090143"/>
            <a:ext cx="688125" cy="688125"/>
          </a:xfrm>
          <a:prstGeom prst="rect">
            <a:avLst/>
          </a:prstGeom>
          <a:solidFill>
            <a:schemeClr val="accent1">
              <a:alpha val="0"/>
            </a:schemeClr>
          </a:solidFill>
          <a:ln>
            <a:noFill/>
          </a:ln>
        </p:spPr>
      </p:pic>
      <p:pic>
        <p:nvPicPr>
          <p:cNvPr id="160" name="Google Shape;160;p7"/>
          <p:cNvPicPr preferRelativeResize="0"/>
          <p:nvPr/>
        </p:nvPicPr>
        <p:blipFill rotWithShape="1">
          <a:blip r:embed="rId4">
            <a:alphaModFix/>
          </a:blip>
          <a:srcRect b="0" l="0" r="0" t="0"/>
          <a:stretch/>
        </p:blipFill>
        <p:spPr>
          <a:xfrm>
            <a:off x="7199866" y="2120883"/>
            <a:ext cx="688125" cy="688125"/>
          </a:xfrm>
          <a:prstGeom prst="rect">
            <a:avLst/>
          </a:prstGeom>
          <a:solidFill>
            <a:schemeClr val="accent1">
              <a:alpha val="0"/>
            </a:schemeClr>
          </a:solidFill>
          <a:ln>
            <a:noFill/>
          </a:ln>
        </p:spPr>
      </p:pic>
      <p:pic>
        <p:nvPicPr>
          <p:cNvPr id="161" name="Google Shape;161;p7"/>
          <p:cNvPicPr preferRelativeResize="0"/>
          <p:nvPr/>
        </p:nvPicPr>
        <p:blipFill rotWithShape="1">
          <a:blip r:embed="rId5">
            <a:alphaModFix/>
          </a:blip>
          <a:srcRect b="0" l="0" r="0" t="0"/>
          <a:stretch/>
        </p:blipFill>
        <p:spPr>
          <a:xfrm>
            <a:off x="10178977" y="2213822"/>
            <a:ext cx="510352" cy="510352"/>
          </a:xfrm>
          <a:prstGeom prst="rect">
            <a:avLst/>
          </a:prstGeom>
          <a:solidFill>
            <a:schemeClr val="accent1">
              <a:alpha val="0"/>
            </a:schemeClr>
          </a:solidFill>
          <a:ln>
            <a:noFill/>
          </a:ln>
        </p:spPr>
      </p:pic>
      <p:sp>
        <p:nvSpPr>
          <p:cNvPr id="162" name="Google Shape;162;p7"/>
          <p:cNvSpPr/>
          <p:nvPr/>
        </p:nvSpPr>
        <p:spPr>
          <a:xfrm rot="5400000">
            <a:off x="5667343" y="-139473"/>
            <a:ext cx="861134" cy="11372210"/>
          </a:xfrm>
          <a:prstGeom prst="upArrow">
            <a:avLst>
              <a:gd fmla="val 50000" name="adj1"/>
              <a:gd fmla="val 50000" name="adj2"/>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163" name="Google Shape;163;p7"/>
          <p:cNvSpPr txBox="1"/>
          <p:nvPr/>
        </p:nvSpPr>
        <p:spPr>
          <a:xfrm>
            <a:off x="4593182" y="5392743"/>
            <a:ext cx="2864785"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Quicksand"/>
                <a:ea typeface="Quicksand"/>
                <a:cs typeface="Quicksand"/>
                <a:sym typeface="Quicksand"/>
              </a:rPr>
              <a:t>Timeline</a:t>
            </a:r>
            <a:endParaRPr b="1" i="0" sz="1400" u="none" cap="none" strike="noStrike">
              <a:solidFill>
                <a:schemeClr val="dk1"/>
              </a:solidFill>
              <a:latin typeface="Quicksand"/>
              <a:ea typeface="Quicksand"/>
              <a:cs typeface="Quicksand"/>
              <a:sym typeface="Quicksan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8"/>
          <p:cNvSpPr txBox="1"/>
          <p:nvPr>
            <p:ph type="title"/>
          </p:nvPr>
        </p:nvSpPr>
        <p:spPr>
          <a:xfrm>
            <a:off x="415924" y="199545"/>
            <a:ext cx="5483110" cy="338338"/>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Clr>
                <a:schemeClr val="dk1"/>
              </a:buClr>
              <a:buSzPts val="2400"/>
              <a:buFont typeface="Quicksand"/>
              <a:buNone/>
            </a:pPr>
            <a:r>
              <a:rPr lang="en-US" sz="2400"/>
              <a:t>Market Size</a:t>
            </a:r>
            <a:endParaRPr sz="2400"/>
          </a:p>
        </p:txBody>
      </p:sp>
      <p:grpSp>
        <p:nvGrpSpPr>
          <p:cNvPr id="169" name="Google Shape;169;p8"/>
          <p:cNvGrpSpPr/>
          <p:nvPr/>
        </p:nvGrpSpPr>
        <p:grpSpPr>
          <a:xfrm>
            <a:off x="326317" y="1762775"/>
            <a:ext cx="2515827" cy="2202058"/>
            <a:chOff x="0" y="-57150"/>
            <a:chExt cx="993907" cy="869950"/>
          </a:xfrm>
        </p:grpSpPr>
        <p:sp>
          <p:nvSpPr>
            <p:cNvPr id="170" name="Google Shape;170;p8"/>
            <p:cNvSpPr/>
            <p:nvPr/>
          </p:nvSpPr>
          <p:spPr>
            <a:xfrm>
              <a:off x="0" y="0"/>
              <a:ext cx="993907" cy="175190"/>
            </a:xfrm>
            <a:custGeom>
              <a:rect b="b" l="l" r="r" t="t"/>
              <a:pathLst>
                <a:path extrusionOk="0" h="175190" w="993907">
                  <a:moveTo>
                    <a:pt x="87595" y="0"/>
                  </a:moveTo>
                  <a:lnTo>
                    <a:pt x="906312" y="0"/>
                  </a:lnTo>
                  <a:cubicBezTo>
                    <a:pt x="954690" y="0"/>
                    <a:pt x="993907" y="39218"/>
                    <a:pt x="993907" y="87595"/>
                  </a:cubicBezTo>
                  <a:lnTo>
                    <a:pt x="993907" y="87595"/>
                  </a:lnTo>
                  <a:cubicBezTo>
                    <a:pt x="993907" y="110827"/>
                    <a:pt x="984678" y="133107"/>
                    <a:pt x="968251" y="149534"/>
                  </a:cubicBezTo>
                  <a:cubicBezTo>
                    <a:pt x="951824" y="165961"/>
                    <a:pt x="929544" y="175190"/>
                    <a:pt x="906312" y="175190"/>
                  </a:cubicBezTo>
                  <a:lnTo>
                    <a:pt x="87595" y="175190"/>
                  </a:lnTo>
                  <a:cubicBezTo>
                    <a:pt x="64363" y="175190"/>
                    <a:pt x="42083" y="165961"/>
                    <a:pt x="25656" y="149534"/>
                  </a:cubicBezTo>
                  <a:cubicBezTo>
                    <a:pt x="9229" y="133107"/>
                    <a:pt x="0" y="110827"/>
                    <a:pt x="0" y="87595"/>
                  </a:cubicBezTo>
                  <a:lnTo>
                    <a:pt x="0" y="87595"/>
                  </a:lnTo>
                  <a:cubicBezTo>
                    <a:pt x="0" y="64363"/>
                    <a:pt x="9229" y="42083"/>
                    <a:pt x="25656" y="25656"/>
                  </a:cubicBezTo>
                  <a:cubicBezTo>
                    <a:pt x="42083" y="9229"/>
                    <a:pt x="64363" y="0"/>
                    <a:pt x="87595" y="0"/>
                  </a:cubicBezTo>
                  <a:close/>
                </a:path>
              </a:pathLst>
            </a:custGeom>
            <a:solidFill>
              <a:srgbClr val="163C6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icksand"/>
                <a:ea typeface="Quicksand"/>
                <a:cs typeface="Quicksand"/>
                <a:sym typeface="Quicksand"/>
              </a:endParaRPr>
            </a:p>
          </p:txBody>
        </p:sp>
        <p:sp>
          <p:nvSpPr>
            <p:cNvPr id="171" name="Google Shape;171;p8"/>
            <p:cNvSpPr txBox="1"/>
            <p:nvPr/>
          </p:nvSpPr>
          <p:spPr>
            <a:xfrm>
              <a:off x="0" y="-57150"/>
              <a:ext cx="812800" cy="869950"/>
            </a:xfrm>
            <a:prstGeom prst="rect">
              <a:avLst/>
            </a:prstGeom>
            <a:noFill/>
            <a:ln>
              <a:noFill/>
            </a:ln>
          </p:spPr>
          <p:txBody>
            <a:bodyPr anchorCtr="0" anchor="ctr" bIns="33850" lIns="33850" spcFirstLastPara="1" rIns="33850" wrap="square" tIns="33850">
              <a:noAutofit/>
            </a:bodyPr>
            <a:lstStyle/>
            <a:p>
              <a:pPr indent="0" lvl="0" marL="0" marR="0" rtl="0" algn="ctr">
                <a:lnSpc>
                  <a:spcPct val="178916"/>
                </a:lnSpc>
                <a:spcBef>
                  <a:spcPts val="0"/>
                </a:spcBef>
                <a:spcAft>
                  <a:spcPts val="0"/>
                </a:spcAft>
                <a:buClr>
                  <a:srgbClr val="000000"/>
                </a:buClr>
                <a:buSzPts val="1200"/>
                <a:buFont typeface="Arial"/>
                <a:buNone/>
              </a:pPr>
              <a:r>
                <a:t/>
              </a:r>
              <a:endParaRPr b="0" i="0" sz="1200" u="none" cap="none" strike="noStrike">
                <a:solidFill>
                  <a:schemeClr val="dk1"/>
                </a:solidFill>
                <a:latin typeface="Quicksand"/>
                <a:ea typeface="Quicksand"/>
                <a:cs typeface="Quicksand"/>
                <a:sym typeface="Quicksand"/>
              </a:endParaRPr>
            </a:p>
          </p:txBody>
        </p:sp>
      </p:grpSp>
      <p:grpSp>
        <p:nvGrpSpPr>
          <p:cNvPr id="172" name="Google Shape;172;p8"/>
          <p:cNvGrpSpPr/>
          <p:nvPr/>
        </p:nvGrpSpPr>
        <p:grpSpPr>
          <a:xfrm>
            <a:off x="1999208" y="2913068"/>
            <a:ext cx="2515827" cy="2202058"/>
            <a:chOff x="0" y="-57150"/>
            <a:chExt cx="993907" cy="869950"/>
          </a:xfrm>
        </p:grpSpPr>
        <p:sp>
          <p:nvSpPr>
            <p:cNvPr id="173" name="Google Shape;173;p8"/>
            <p:cNvSpPr/>
            <p:nvPr/>
          </p:nvSpPr>
          <p:spPr>
            <a:xfrm>
              <a:off x="0" y="0"/>
              <a:ext cx="993907" cy="175190"/>
            </a:xfrm>
            <a:custGeom>
              <a:rect b="b" l="l" r="r" t="t"/>
              <a:pathLst>
                <a:path extrusionOk="0" h="175190" w="993907">
                  <a:moveTo>
                    <a:pt x="87595" y="0"/>
                  </a:moveTo>
                  <a:lnTo>
                    <a:pt x="906312" y="0"/>
                  </a:lnTo>
                  <a:cubicBezTo>
                    <a:pt x="954690" y="0"/>
                    <a:pt x="993907" y="39218"/>
                    <a:pt x="993907" y="87595"/>
                  </a:cubicBezTo>
                  <a:lnTo>
                    <a:pt x="993907" y="87595"/>
                  </a:lnTo>
                  <a:cubicBezTo>
                    <a:pt x="993907" y="110827"/>
                    <a:pt x="984678" y="133107"/>
                    <a:pt x="968251" y="149534"/>
                  </a:cubicBezTo>
                  <a:cubicBezTo>
                    <a:pt x="951824" y="165961"/>
                    <a:pt x="929544" y="175190"/>
                    <a:pt x="906312" y="175190"/>
                  </a:cubicBezTo>
                  <a:lnTo>
                    <a:pt x="87595" y="175190"/>
                  </a:lnTo>
                  <a:cubicBezTo>
                    <a:pt x="64363" y="175190"/>
                    <a:pt x="42083" y="165961"/>
                    <a:pt x="25656" y="149534"/>
                  </a:cubicBezTo>
                  <a:cubicBezTo>
                    <a:pt x="9229" y="133107"/>
                    <a:pt x="0" y="110827"/>
                    <a:pt x="0" y="87595"/>
                  </a:cubicBezTo>
                  <a:lnTo>
                    <a:pt x="0" y="87595"/>
                  </a:lnTo>
                  <a:cubicBezTo>
                    <a:pt x="0" y="64363"/>
                    <a:pt x="9229" y="42083"/>
                    <a:pt x="25656" y="25656"/>
                  </a:cubicBezTo>
                  <a:cubicBezTo>
                    <a:pt x="42083" y="9229"/>
                    <a:pt x="64363" y="0"/>
                    <a:pt x="87595" y="0"/>
                  </a:cubicBezTo>
                  <a:close/>
                </a:path>
              </a:pathLst>
            </a:custGeom>
            <a:solidFill>
              <a:srgbClr val="163C6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icksand"/>
                <a:ea typeface="Quicksand"/>
                <a:cs typeface="Quicksand"/>
                <a:sym typeface="Quicksand"/>
              </a:endParaRPr>
            </a:p>
          </p:txBody>
        </p:sp>
        <p:sp>
          <p:nvSpPr>
            <p:cNvPr id="174" name="Google Shape;174;p8"/>
            <p:cNvSpPr txBox="1"/>
            <p:nvPr/>
          </p:nvSpPr>
          <p:spPr>
            <a:xfrm>
              <a:off x="0" y="-57150"/>
              <a:ext cx="812800" cy="869950"/>
            </a:xfrm>
            <a:prstGeom prst="rect">
              <a:avLst/>
            </a:prstGeom>
            <a:noFill/>
            <a:ln>
              <a:noFill/>
            </a:ln>
          </p:spPr>
          <p:txBody>
            <a:bodyPr anchorCtr="0" anchor="ctr" bIns="33850" lIns="33850" spcFirstLastPara="1" rIns="33850" wrap="square" tIns="33850">
              <a:noAutofit/>
            </a:bodyPr>
            <a:lstStyle/>
            <a:p>
              <a:pPr indent="0" lvl="0" marL="0" marR="0" rtl="0" algn="ctr">
                <a:lnSpc>
                  <a:spcPct val="178916"/>
                </a:lnSpc>
                <a:spcBef>
                  <a:spcPts val="0"/>
                </a:spcBef>
                <a:spcAft>
                  <a:spcPts val="0"/>
                </a:spcAft>
                <a:buClr>
                  <a:srgbClr val="000000"/>
                </a:buClr>
                <a:buSzPts val="1200"/>
                <a:buFont typeface="Arial"/>
                <a:buNone/>
              </a:pPr>
              <a:r>
                <a:t/>
              </a:r>
              <a:endParaRPr b="0" i="0" sz="1200" u="none" cap="none" strike="noStrike">
                <a:solidFill>
                  <a:schemeClr val="dk1"/>
                </a:solidFill>
                <a:latin typeface="Quicksand"/>
                <a:ea typeface="Quicksand"/>
                <a:cs typeface="Quicksand"/>
                <a:sym typeface="Quicksand"/>
              </a:endParaRPr>
            </a:p>
          </p:txBody>
        </p:sp>
      </p:grpSp>
      <p:grpSp>
        <p:nvGrpSpPr>
          <p:cNvPr id="175" name="Google Shape;175;p8"/>
          <p:cNvGrpSpPr/>
          <p:nvPr/>
        </p:nvGrpSpPr>
        <p:grpSpPr>
          <a:xfrm>
            <a:off x="3428572" y="4122993"/>
            <a:ext cx="2515827" cy="2202058"/>
            <a:chOff x="0" y="-57150"/>
            <a:chExt cx="993907" cy="869950"/>
          </a:xfrm>
        </p:grpSpPr>
        <p:sp>
          <p:nvSpPr>
            <p:cNvPr id="176" name="Google Shape;176;p8"/>
            <p:cNvSpPr/>
            <p:nvPr/>
          </p:nvSpPr>
          <p:spPr>
            <a:xfrm>
              <a:off x="0" y="0"/>
              <a:ext cx="993907" cy="175190"/>
            </a:xfrm>
            <a:custGeom>
              <a:rect b="b" l="l" r="r" t="t"/>
              <a:pathLst>
                <a:path extrusionOk="0" h="175190" w="993907">
                  <a:moveTo>
                    <a:pt x="87595" y="0"/>
                  </a:moveTo>
                  <a:lnTo>
                    <a:pt x="906312" y="0"/>
                  </a:lnTo>
                  <a:cubicBezTo>
                    <a:pt x="954690" y="0"/>
                    <a:pt x="993907" y="39218"/>
                    <a:pt x="993907" y="87595"/>
                  </a:cubicBezTo>
                  <a:lnTo>
                    <a:pt x="993907" y="87595"/>
                  </a:lnTo>
                  <a:cubicBezTo>
                    <a:pt x="993907" y="110827"/>
                    <a:pt x="984678" y="133107"/>
                    <a:pt x="968251" y="149534"/>
                  </a:cubicBezTo>
                  <a:cubicBezTo>
                    <a:pt x="951824" y="165961"/>
                    <a:pt x="929544" y="175190"/>
                    <a:pt x="906312" y="175190"/>
                  </a:cubicBezTo>
                  <a:lnTo>
                    <a:pt x="87595" y="175190"/>
                  </a:lnTo>
                  <a:cubicBezTo>
                    <a:pt x="64363" y="175190"/>
                    <a:pt x="42083" y="165961"/>
                    <a:pt x="25656" y="149534"/>
                  </a:cubicBezTo>
                  <a:cubicBezTo>
                    <a:pt x="9229" y="133107"/>
                    <a:pt x="0" y="110827"/>
                    <a:pt x="0" y="87595"/>
                  </a:cubicBezTo>
                  <a:lnTo>
                    <a:pt x="0" y="87595"/>
                  </a:lnTo>
                  <a:cubicBezTo>
                    <a:pt x="0" y="64363"/>
                    <a:pt x="9229" y="42083"/>
                    <a:pt x="25656" y="25656"/>
                  </a:cubicBezTo>
                  <a:cubicBezTo>
                    <a:pt x="42083" y="9229"/>
                    <a:pt x="64363" y="0"/>
                    <a:pt x="87595" y="0"/>
                  </a:cubicBezTo>
                  <a:close/>
                </a:path>
              </a:pathLst>
            </a:custGeom>
            <a:solidFill>
              <a:srgbClr val="163C6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icksand"/>
                <a:ea typeface="Quicksand"/>
                <a:cs typeface="Quicksand"/>
                <a:sym typeface="Quicksand"/>
              </a:endParaRPr>
            </a:p>
          </p:txBody>
        </p:sp>
        <p:sp>
          <p:nvSpPr>
            <p:cNvPr id="177" name="Google Shape;177;p8"/>
            <p:cNvSpPr txBox="1"/>
            <p:nvPr/>
          </p:nvSpPr>
          <p:spPr>
            <a:xfrm>
              <a:off x="0" y="-57150"/>
              <a:ext cx="812800" cy="869950"/>
            </a:xfrm>
            <a:prstGeom prst="rect">
              <a:avLst/>
            </a:prstGeom>
            <a:noFill/>
            <a:ln>
              <a:noFill/>
            </a:ln>
          </p:spPr>
          <p:txBody>
            <a:bodyPr anchorCtr="0" anchor="ctr" bIns="33850" lIns="33850" spcFirstLastPara="1" rIns="33850" wrap="square" tIns="33850">
              <a:noAutofit/>
            </a:bodyPr>
            <a:lstStyle/>
            <a:p>
              <a:pPr indent="0" lvl="0" marL="0" marR="0" rtl="0" algn="ctr">
                <a:lnSpc>
                  <a:spcPct val="178916"/>
                </a:lnSpc>
                <a:spcBef>
                  <a:spcPts val="0"/>
                </a:spcBef>
                <a:spcAft>
                  <a:spcPts val="0"/>
                </a:spcAft>
                <a:buClr>
                  <a:srgbClr val="000000"/>
                </a:buClr>
                <a:buSzPts val="1200"/>
                <a:buFont typeface="Arial"/>
                <a:buNone/>
              </a:pPr>
              <a:r>
                <a:t/>
              </a:r>
              <a:endParaRPr b="0" i="0" sz="1200" u="none" cap="none" strike="noStrike">
                <a:solidFill>
                  <a:schemeClr val="dk1"/>
                </a:solidFill>
                <a:latin typeface="Quicksand"/>
                <a:ea typeface="Quicksand"/>
                <a:cs typeface="Quicksand"/>
                <a:sym typeface="Quicksand"/>
              </a:endParaRPr>
            </a:p>
          </p:txBody>
        </p:sp>
      </p:grpSp>
      <p:sp>
        <p:nvSpPr>
          <p:cNvPr id="178" name="Google Shape;178;p8"/>
          <p:cNvSpPr txBox="1"/>
          <p:nvPr/>
        </p:nvSpPr>
        <p:spPr>
          <a:xfrm>
            <a:off x="654511" y="1932310"/>
            <a:ext cx="1859437" cy="68993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000"/>
              <a:buFont typeface="Arial"/>
              <a:buNone/>
            </a:pPr>
            <a:r>
              <a:rPr b="1" i="0" lang="en-US" sz="2000" u="none" cap="none" strike="noStrike">
                <a:solidFill>
                  <a:srgbClr val="FFFFFF"/>
                </a:solidFill>
                <a:latin typeface="Quicksand"/>
                <a:ea typeface="Quicksand"/>
                <a:cs typeface="Quicksand"/>
                <a:sym typeface="Quicksand"/>
              </a:rPr>
              <a:t>TAM: €7B BILLION</a:t>
            </a:r>
            <a:endParaRPr b="0" i="0" sz="1400" u="none" cap="none" strike="noStrike">
              <a:solidFill>
                <a:srgbClr val="000000"/>
              </a:solidFill>
              <a:latin typeface="Arial"/>
              <a:ea typeface="Arial"/>
              <a:cs typeface="Arial"/>
              <a:sym typeface="Arial"/>
            </a:endParaRPr>
          </a:p>
        </p:txBody>
      </p:sp>
      <p:sp>
        <p:nvSpPr>
          <p:cNvPr id="179" name="Google Shape;179;p8"/>
          <p:cNvSpPr txBox="1"/>
          <p:nvPr/>
        </p:nvSpPr>
        <p:spPr>
          <a:xfrm>
            <a:off x="2220686" y="3082603"/>
            <a:ext cx="2130305" cy="33701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000"/>
              <a:buFont typeface="Arial"/>
              <a:buNone/>
            </a:pPr>
            <a:r>
              <a:rPr b="1" i="0" lang="en-US" sz="2000" u="none" cap="none" strike="noStrike">
                <a:solidFill>
                  <a:srgbClr val="FFFFFF"/>
                </a:solidFill>
                <a:latin typeface="Quicksand"/>
                <a:ea typeface="Quicksand"/>
                <a:cs typeface="Quicksand"/>
                <a:sym typeface="Quicksand"/>
              </a:rPr>
              <a:t>SAM: €1.5 BILLION</a:t>
            </a:r>
            <a:endParaRPr b="0" i="0" sz="1400" u="none" cap="none" strike="noStrike">
              <a:solidFill>
                <a:srgbClr val="000000"/>
              </a:solidFill>
              <a:latin typeface="Arial"/>
              <a:ea typeface="Arial"/>
              <a:cs typeface="Arial"/>
              <a:sym typeface="Arial"/>
            </a:endParaRPr>
          </a:p>
        </p:txBody>
      </p:sp>
      <p:sp>
        <p:nvSpPr>
          <p:cNvPr id="180" name="Google Shape;180;p8"/>
          <p:cNvSpPr txBox="1"/>
          <p:nvPr/>
        </p:nvSpPr>
        <p:spPr>
          <a:xfrm>
            <a:off x="3428572" y="4292528"/>
            <a:ext cx="2419343" cy="33701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000"/>
              <a:buFont typeface="Arial"/>
              <a:buNone/>
            </a:pPr>
            <a:r>
              <a:rPr b="1" i="0" lang="en-US" sz="2000" u="none" cap="none" strike="noStrike">
                <a:solidFill>
                  <a:srgbClr val="FFFFFF"/>
                </a:solidFill>
                <a:latin typeface="Quicksand"/>
                <a:ea typeface="Quicksand"/>
                <a:cs typeface="Quicksand"/>
                <a:sym typeface="Quicksand"/>
              </a:rPr>
              <a:t>SOM: €150 MILLION</a:t>
            </a:r>
            <a:endParaRPr b="0" i="0" sz="1400" u="none" cap="none" strike="noStrike">
              <a:solidFill>
                <a:srgbClr val="000000"/>
              </a:solidFill>
              <a:latin typeface="Arial"/>
              <a:ea typeface="Arial"/>
              <a:cs typeface="Arial"/>
              <a:sym typeface="Arial"/>
            </a:endParaRPr>
          </a:p>
        </p:txBody>
      </p:sp>
      <p:sp>
        <p:nvSpPr>
          <p:cNvPr id="181" name="Google Shape;181;p8"/>
          <p:cNvSpPr txBox="1"/>
          <p:nvPr/>
        </p:nvSpPr>
        <p:spPr>
          <a:xfrm>
            <a:off x="326317" y="2417426"/>
            <a:ext cx="2515827" cy="565091"/>
          </a:xfrm>
          <a:prstGeom prst="rect">
            <a:avLst/>
          </a:prstGeom>
          <a:noFill/>
          <a:ln>
            <a:noFill/>
          </a:ln>
        </p:spPr>
        <p:txBody>
          <a:bodyPr anchorCtr="0" anchor="t" bIns="0" lIns="0" spcFirstLastPara="1" rIns="0" wrap="square" tIns="0">
            <a:spAutoFit/>
          </a:bodyPr>
          <a:lstStyle/>
          <a:p>
            <a:pPr indent="0" lvl="0" marL="0" marR="0" rtl="0" algn="ctr">
              <a:lnSpc>
                <a:spcPct val="140056"/>
              </a:lnSpc>
              <a:spcBef>
                <a:spcPts val="0"/>
              </a:spcBef>
              <a:spcAft>
                <a:spcPts val="0"/>
              </a:spcAft>
              <a:buClr>
                <a:srgbClr val="000000"/>
              </a:buClr>
              <a:buSzPts val="1066"/>
              <a:buFont typeface="Arial"/>
              <a:buNone/>
            </a:pPr>
            <a:r>
              <a:rPr b="0" i="0" lang="en-US" sz="1066" u="none" cap="none" strike="noStrike">
                <a:solidFill>
                  <a:srgbClr val="00004D"/>
                </a:solidFill>
                <a:latin typeface="Quicksand Medium"/>
                <a:ea typeface="Quicksand Medium"/>
                <a:cs typeface="Quicksand Medium"/>
                <a:sym typeface="Quicksand Medium"/>
              </a:rPr>
              <a:t>Estimated 10 million restaurants </a:t>
            </a:r>
            <a:endParaRPr b="0" i="0" sz="1400" u="none" cap="none" strike="noStrike">
              <a:solidFill>
                <a:srgbClr val="000000"/>
              </a:solidFill>
              <a:latin typeface="Arial"/>
              <a:ea typeface="Arial"/>
              <a:cs typeface="Arial"/>
              <a:sym typeface="Arial"/>
            </a:endParaRPr>
          </a:p>
          <a:p>
            <a:pPr indent="0" lvl="0" marL="0" marR="0" rtl="0" algn="ctr">
              <a:lnSpc>
                <a:spcPct val="140056"/>
              </a:lnSpc>
              <a:spcBef>
                <a:spcPts val="0"/>
              </a:spcBef>
              <a:spcAft>
                <a:spcPts val="0"/>
              </a:spcAft>
              <a:buClr>
                <a:srgbClr val="000000"/>
              </a:buClr>
              <a:buSzPts val="1066"/>
              <a:buFont typeface="Arial"/>
              <a:buNone/>
            </a:pPr>
            <a:r>
              <a:rPr b="0" i="0" lang="en-US" sz="1066" u="none" cap="none" strike="noStrike">
                <a:solidFill>
                  <a:srgbClr val="00004D"/>
                </a:solidFill>
                <a:latin typeface="Quicksand Medium"/>
                <a:ea typeface="Quicksand Medium"/>
                <a:cs typeface="Quicksand Medium"/>
                <a:sym typeface="Quicksand Medium"/>
              </a:rPr>
              <a:t>times 700 euros per year on other tech solutions for restaurants</a:t>
            </a:r>
            <a:endParaRPr b="0" i="0" sz="1400" u="none" cap="none" strike="noStrike">
              <a:solidFill>
                <a:srgbClr val="000000"/>
              </a:solidFill>
              <a:latin typeface="Arial"/>
              <a:ea typeface="Arial"/>
              <a:cs typeface="Arial"/>
              <a:sym typeface="Arial"/>
            </a:endParaRPr>
          </a:p>
        </p:txBody>
      </p:sp>
      <p:sp>
        <p:nvSpPr>
          <p:cNvPr id="182" name="Google Shape;182;p8"/>
          <p:cNvSpPr txBox="1"/>
          <p:nvPr/>
        </p:nvSpPr>
        <p:spPr>
          <a:xfrm>
            <a:off x="1704825" y="3564678"/>
            <a:ext cx="3104593" cy="372731"/>
          </a:xfrm>
          <a:prstGeom prst="rect">
            <a:avLst/>
          </a:prstGeom>
          <a:noFill/>
          <a:ln>
            <a:noFill/>
          </a:ln>
        </p:spPr>
        <p:txBody>
          <a:bodyPr anchorCtr="0" anchor="t" bIns="0" lIns="0" spcFirstLastPara="1" rIns="0" wrap="square" tIns="0">
            <a:spAutoFit/>
          </a:bodyPr>
          <a:lstStyle/>
          <a:p>
            <a:pPr indent="0" lvl="0" marL="0" marR="0" rtl="0" algn="ctr">
              <a:lnSpc>
                <a:spcPct val="140056"/>
              </a:lnSpc>
              <a:spcBef>
                <a:spcPts val="0"/>
              </a:spcBef>
              <a:spcAft>
                <a:spcPts val="0"/>
              </a:spcAft>
              <a:buClr>
                <a:srgbClr val="000000"/>
              </a:buClr>
              <a:buSzPts val="1066"/>
              <a:buFont typeface="Arial"/>
              <a:buNone/>
            </a:pPr>
            <a:r>
              <a:rPr b="0" i="0" lang="en-US" sz="1066" u="none" cap="none" strike="noStrike">
                <a:solidFill>
                  <a:srgbClr val="00004D"/>
                </a:solidFill>
                <a:latin typeface="Quicksand Medium"/>
                <a:ea typeface="Quicksand Medium"/>
                <a:cs typeface="Quicksand Medium"/>
                <a:sym typeface="Quicksand Medium"/>
              </a:rPr>
              <a:t>Of the 10 million restaurants, around 20% would be within reach.</a:t>
            </a:r>
            <a:endParaRPr b="0" i="0" sz="1400" u="none" cap="none" strike="noStrike">
              <a:solidFill>
                <a:srgbClr val="000000"/>
              </a:solidFill>
              <a:latin typeface="Arial"/>
              <a:ea typeface="Arial"/>
              <a:cs typeface="Arial"/>
              <a:sym typeface="Arial"/>
            </a:endParaRPr>
          </a:p>
        </p:txBody>
      </p:sp>
      <p:sp>
        <p:nvSpPr>
          <p:cNvPr id="183" name="Google Shape;183;p8"/>
          <p:cNvSpPr txBox="1"/>
          <p:nvPr/>
        </p:nvSpPr>
        <p:spPr>
          <a:xfrm>
            <a:off x="3428572" y="4777645"/>
            <a:ext cx="2515827" cy="372731"/>
          </a:xfrm>
          <a:prstGeom prst="rect">
            <a:avLst/>
          </a:prstGeom>
          <a:noFill/>
          <a:ln>
            <a:noFill/>
          </a:ln>
        </p:spPr>
        <p:txBody>
          <a:bodyPr anchorCtr="0" anchor="t" bIns="0" lIns="0" spcFirstLastPara="1" rIns="0" wrap="square" tIns="0">
            <a:spAutoFit/>
          </a:bodyPr>
          <a:lstStyle/>
          <a:p>
            <a:pPr indent="0" lvl="0" marL="0" marR="0" rtl="0" algn="ctr">
              <a:lnSpc>
                <a:spcPct val="140056"/>
              </a:lnSpc>
              <a:spcBef>
                <a:spcPts val="0"/>
              </a:spcBef>
              <a:spcAft>
                <a:spcPts val="0"/>
              </a:spcAft>
              <a:buClr>
                <a:srgbClr val="000000"/>
              </a:buClr>
              <a:buSzPts val="1066"/>
              <a:buFont typeface="Arial"/>
              <a:buNone/>
            </a:pPr>
            <a:r>
              <a:rPr b="0" i="0" lang="en-US" sz="1066" u="none" cap="none" strike="noStrike">
                <a:solidFill>
                  <a:srgbClr val="00004D"/>
                </a:solidFill>
                <a:latin typeface="Quicksand Medium"/>
                <a:ea typeface="Quicksand Medium"/>
                <a:cs typeface="Quicksand Medium"/>
                <a:sym typeface="Quicksand Medium"/>
              </a:rPr>
              <a:t>Capturing 10% of the SAM would result in 150 million euros</a:t>
            </a:r>
            <a:endParaRPr b="0" i="0" sz="1400" u="none" cap="none" strike="noStrike">
              <a:solidFill>
                <a:srgbClr val="000000"/>
              </a:solidFill>
              <a:latin typeface="Arial"/>
              <a:ea typeface="Arial"/>
              <a:cs typeface="Arial"/>
              <a:sym typeface="Arial"/>
            </a:endParaRPr>
          </a:p>
        </p:txBody>
      </p:sp>
      <p:pic>
        <p:nvPicPr>
          <p:cNvPr descr="Valuation - Free business and finance icons" id="184" name="Google Shape;184;p8"/>
          <p:cNvPicPr preferRelativeResize="0"/>
          <p:nvPr/>
        </p:nvPicPr>
        <p:blipFill rotWithShape="1">
          <a:blip r:embed="rId3">
            <a:alphaModFix/>
          </a:blip>
          <a:srcRect b="0" l="0" r="0" t="0"/>
          <a:stretch/>
        </p:blipFill>
        <p:spPr>
          <a:xfrm>
            <a:off x="7277279" y="1559650"/>
            <a:ext cx="3883056" cy="38830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293c9bb7340_0_523"/>
          <p:cNvSpPr txBox="1"/>
          <p:nvPr>
            <p:ph type="title"/>
          </p:nvPr>
        </p:nvSpPr>
        <p:spPr>
          <a:xfrm>
            <a:off x="415923" y="199545"/>
            <a:ext cx="11368200" cy="3384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Clr>
                <a:schemeClr val="dk1"/>
              </a:buClr>
              <a:buSzPts val="2400"/>
              <a:buFont typeface="Quicksand"/>
              <a:buNone/>
            </a:pPr>
            <a:r>
              <a:rPr lang="en-US" sz="2400"/>
              <a:t>What we accomplished so far and our next steps.</a:t>
            </a:r>
            <a:endParaRPr sz="2400"/>
          </a:p>
          <a:p>
            <a:pPr indent="0" lvl="0" marL="0" rtl="0" algn="l">
              <a:lnSpc>
                <a:spcPct val="90000"/>
              </a:lnSpc>
              <a:spcBef>
                <a:spcPts val="0"/>
              </a:spcBef>
              <a:spcAft>
                <a:spcPts val="0"/>
              </a:spcAft>
              <a:buClr>
                <a:schemeClr val="lt1"/>
              </a:buClr>
              <a:buSzPts val="2400"/>
              <a:buFont typeface="Quicksand"/>
              <a:buNone/>
            </a:pPr>
            <a:r>
              <a:t/>
            </a:r>
            <a:endParaRPr sz="2400"/>
          </a:p>
        </p:txBody>
      </p:sp>
      <p:sp>
        <p:nvSpPr>
          <p:cNvPr id="190" name="Google Shape;190;g293c9bb7340_0_523"/>
          <p:cNvSpPr/>
          <p:nvPr/>
        </p:nvSpPr>
        <p:spPr>
          <a:xfrm>
            <a:off x="0" y="1710923"/>
            <a:ext cx="12192000" cy="3730872"/>
          </a:xfrm>
          <a:prstGeom prst="rect">
            <a:avLst/>
          </a:prstGeom>
          <a:solidFill>
            <a:srgbClr val="163C6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Light"/>
              <a:ea typeface="Roboto Light"/>
              <a:cs typeface="Roboto Light"/>
              <a:sym typeface="Roboto Light"/>
            </a:endParaRPr>
          </a:p>
        </p:txBody>
      </p:sp>
      <p:sp>
        <p:nvSpPr>
          <p:cNvPr id="191" name="Google Shape;191;g293c9bb7340_0_523"/>
          <p:cNvSpPr txBox="1"/>
          <p:nvPr/>
        </p:nvSpPr>
        <p:spPr>
          <a:xfrm>
            <a:off x="2965158" y="2516930"/>
            <a:ext cx="2827322"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Quicksand"/>
                <a:ea typeface="Quicksand"/>
                <a:cs typeface="Quicksand"/>
                <a:sym typeface="Quicksand"/>
              </a:rPr>
              <a:t>An MVP developed to analyze the market and collect feedback</a:t>
            </a:r>
            <a:endParaRPr b="0" i="0" sz="1400" u="none" cap="none" strike="noStrike">
              <a:solidFill>
                <a:schemeClr val="lt1"/>
              </a:solidFill>
              <a:latin typeface="Quicksand"/>
              <a:ea typeface="Quicksand"/>
              <a:cs typeface="Quicksand"/>
              <a:sym typeface="Quicksand"/>
            </a:endParaRPr>
          </a:p>
        </p:txBody>
      </p:sp>
      <p:sp>
        <p:nvSpPr>
          <p:cNvPr id="192" name="Google Shape;192;g293c9bb7340_0_523"/>
          <p:cNvSpPr txBox="1"/>
          <p:nvPr/>
        </p:nvSpPr>
        <p:spPr>
          <a:xfrm>
            <a:off x="6164278" y="2516930"/>
            <a:ext cx="2827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Quicksand"/>
                <a:ea typeface="Quicksand"/>
                <a:cs typeface="Quicksand"/>
                <a:sym typeface="Quicksand"/>
              </a:rPr>
              <a:t>12 Restaurants are using our MVP and 20 more are in production</a:t>
            </a:r>
            <a:endParaRPr b="0" i="0" sz="1400" u="none" cap="none" strike="noStrike">
              <a:solidFill>
                <a:schemeClr val="lt1"/>
              </a:solidFill>
              <a:latin typeface="Quicksand"/>
              <a:ea typeface="Quicksand"/>
              <a:cs typeface="Quicksand"/>
              <a:sym typeface="Quicksand"/>
            </a:endParaRPr>
          </a:p>
        </p:txBody>
      </p:sp>
      <p:sp>
        <p:nvSpPr>
          <p:cNvPr id="193" name="Google Shape;193;g293c9bb7340_0_523"/>
          <p:cNvSpPr txBox="1"/>
          <p:nvPr/>
        </p:nvSpPr>
        <p:spPr>
          <a:xfrm>
            <a:off x="9363398" y="2516930"/>
            <a:ext cx="282732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Quicksand"/>
                <a:ea typeface="Quicksand"/>
                <a:cs typeface="Quicksand"/>
                <a:sym typeface="Quicksand"/>
              </a:rPr>
              <a:t>A 30k funding to improve the product</a:t>
            </a:r>
            <a:endParaRPr b="0" i="0" sz="1400" u="none" cap="none" strike="noStrike">
              <a:solidFill>
                <a:schemeClr val="lt1"/>
              </a:solidFill>
              <a:latin typeface="Quicksand"/>
              <a:ea typeface="Quicksand"/>
              <a:cs typeface="Quicksand"/>
              <a:sym typeface="Quicksand"/>
            </a:endParaRPr>
          </a:p>
        </p:txBody>
      </p:sp>
      <p:sp>
        <p:nvSpPr>
          <p:cNvPr id="194" name="Google Shape;194;g293c9bb7340_0_523"/>
          <p:cNvSpPr txBox="1"/>
          <p:nvPr/>
        </p:nvSpPr>
        <p:spPr>
          <a:xfrm>
            <a:off x="2965158" y="4417553"/>
            <a:ext cx="282732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Quicksand"/>
                <a:ea typeface="Quicksand"/>
                <a:cs typeface="Quicksand"/>
                <a:sym typeface="Quicksand"/>
              </a:rPr>
              <a:t>MVP phase 2</a:t>
            </a:r>
            <a:endParaRPr b="0" i="0" sz="1400" u="none" cap="none" strike="noStrike">
              <a:solidFill>
                <a:schemeClr val="lt1"/>
              </a:solidFill>
              <a:latin typeface="Quicksand"/>
              <a:ea typeface="Quicksand"/>
              <a:cs typeface="Quicksand"/>
              <a:sym typeface="Quicksand"/>
            </a:endParaRPr>
          </a:p>
        </p:txBody>
      </p:sp>
      <p:sp>
        <p:nvSpPr>
          <p:cNvPr id="195" name="Google Shape;195;g293c9bb7340_0_523"/>
          <p:cNvSpPr txBox="1"/>
          <p:nvPr/>
        </p:nvSpPr>
        <p:spPr>
          <a:xfrm>
            <a:off x="6164278" y="4417553"/>
            <a:ext cx="2827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Quicksand"/>
                <a:ea typeface="Quicksand"/>
                <a:cs typeface="Quicksand"/>
                <a:sym typeface="Quicksand"/>
              </a:rPr>
              <a:t>Go-to-mar</a:t>
            </a:r>
            <a:r>
              <a:rPr lang="en-US">
                <a:solidFill>
                  <a:schemeClr val="lt1"/>
                </a:solidFill>
                <a:latin typeface="Quicksand"/>
                <a:ea typeface="Quicksand"/>
                <a:cs typeface="Quicksand"/>
                <a:sym typeface="Quicksand"/>
              </a:rPr>
              <a:t>ket</a:t>
            </a:r>
            <a:endParaRPr b="0" i="0" sz="1400" u="none" cap="none" strike="noStrike">
              <a:solidFill>
                <a:schemeClr val="lt1"/>
              </a:solidFill>
              <a:latin typeface="Quicksand"/>
              <a:ea typeface="Quicksand"/>
              <a:cs typeface="Quicksand"/>
              <a:sym typeface="Quicksand"/>
            </a:endParaRPr>
          </a:p>
        </p:txBody>
      </p:sp>
      <p:sp>
        <p:nvSpPr>
          <p:cNvPr id="196" name="Google Shape;196;g293c9bb7340_0_523"/>
          <p:cNvSpPr txBox="1"/>
          <p:nvPr/>
        </p:nvSpPr>
        <p:spPr>
          <a:xfrm>
            <a:off x="9363398" y="4417553"/>
            <a:ext cx="282732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Quicksand"/>
                <a:ea typeface="Quicksand"/>
                <a:cs typeface="Quicksand"/>
                <a:sym typeface="Quicksand"/>
              </a:rPr>
              <a:t>Funding/incubation strategy definition</a:t>
            </a:r>
            <a:endParaRPr b="0" i="0" sz="1400" u="none" cap="none" strike="noStrike">
              <a:solidFill>
                <a:schemeClr val="lt1"/>
              </a:solidFill>
              <a:latin typeface="Quicksand"/>
              <a:ea typeface="Quicksand"/>
              <a:cs typeface="Quicksand"/>
              <a:sym typeface="Quicksand"/>
            </a:endParaRPr>
          </a:p>
        </p:txBody>
      </p:sp>
      <p:sp>
        <p:nvSpPr>
          <p:cNvPr id="197" name="Google Shape;197;g293c9bb7340_0_523"/>
          <p:cNvSpPr txBox="1"/>
          <p:nvPr/>
        </p:nvSpPr>
        <p:spPr>
          <a:xfrm>
            <a:off x="764918" y="2799490"/>
            <a:ext cx="23500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Quicksand"/>
                <a:ea typeface="Quicksand"/>
                <a:cs typeface="Quicksand"/>
                <a:sym typeface="Quicksand"/>
              </a:rPr>
              <a:t>To celebrate:</a:t>
            </a:r>
            <a:endParaRPr b="1" i="0" sz="1400" u="none" cap="none" strike="noStrike">
              <a:solidFill>
                <a:schemeClr val="lt1"/>
              </a:solidFill>
              <a:latin typeface="Quicksand"/>
              <a:ea typeface="Quicksand"/>
              <a:cs typeface="Quicksand"/>
              <a:sym typeface="Quicksand"/>
            </a:endParaRPr>
          </a:p>
        </p:txBody>
      </p:sp>
      <p:sp>
        <p:nvSpPr>
          <p:cNvPr id="198" name="Google Shape;198;g293c9bb7340_0_523"/>
          <p:cNvSpPr txBox="1"/>
          <p:nvPr/>
        </p:nvSpPr>
        <p:spPr>
          <a:xfrm>
            <a:off x="882780" y="4621884"/>
            <a:ext cx="23500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Quicksand"/>
                <a:ea typeface="Quicksand"/>
                <a:cs typeface="Quicksand"/>
                <a:sym typeface="Quicksand"/>
              </a:rPr>
              <a:t>To go after</a:t>
            </a:r>
            <a:endParaRPr b="1" i="0" sz="1400" u="none" cap="none" strike="noStrike">
              <a:solidFill>
                <a:schemeClr val="lt1"/>
              </a:solidFill>
              <a:latin typeface="Quicksand"/>
              <a:ea typeface="Quicksand"/>
              <a:cs typeface="Quicksand"/>
              <a:sym typeface="Quicksand"/>
            </a:endParaRPr>
          </a:p>
        </p:txBody>
      </p:sp>
      <p:pic>
        <p:nvPicPr>
          <p:cNvPr id="199" name="Google Shape;199;g293c9bb7340_0_523"/>
          <p:cNvPicPr preferRelativeResize="0"/>
          <p:nvPr/>
        </p:nvPicPr>
        <p:blipFill rotWithShape="1">
          <a:blip r:embed="rId3">
            <a:alphaModFix/>
          </a:blip>
          <a:srcRect b="0" l="0" r="0" t="0"/>
          <a:stretch/>
        </p:blipFill>
        <p:spPr>
          <a:xfrm>
            <a:off x="971220" y="1794863"/>
            <a:ext cx="1143126" cy="1143126"/>
          </a:xfrm>
          <a:prstGeom prst="rect">
            <a:avLst/>
          </a:prstGeom>
          <a:solidFill>
            <a:schemeClr val="accent1">
              <a:alpha val="0"/>
            </a:schemeClr>
          </a:solidFill>
          <a:ln>
            <a:noFill/>
          </a:ln>
        </p:spPr>
      </p:pic>
      <p:pic>
        <p:nvPicPr>
          <p:cNvPr id="200" name="Google Shape;200;g293c9bb7340_0_523"/>
          <p:cNvPicPr preferRelativeResize="0"/>
          <p:nvPr/>
        </p:nvPicPr>
        <p:blipFill rotWithShape="1">
          <a:blip r:embed="rId4">
            <a:alphaModFix/>
          </a:blip>
          <a:srcRect b="0" l="0" r="0" t="0"/>
          <a:stretch/>
        </p:blipFill>
        <p:spPr>
          <a:xfrm>
            <a:off x="1178366" y="3894084"/>
            <a:ext cx="728831" cy="727799"/>
          </a:xfrm>
          <a:prstGeom prst="rect">
            <a:avLst/>
          </a:prstGeom>
          <a:solidFill>
            <a:schemeClr val="accent1">
              <a:alpha val="0"/>
            </a:schemeClr>
          </a:solid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1"/>
          <p:cNvSpPr/>
          <p:nvPr/>
        </p:nvSpPr>
        <p:spPr>
          <a:xfrm rot="10800000">
            <a:off x="6724374" y="1320007"/>
            <a:ext cx="3450171" cy="5537991"/>
          </a:xfrm>
          <a:custGeom>
            <a:rect b="b" l="l" r="r" t="t"/>
            <a:pathLst>
              <a:path extrusionOk="0" h="4362664" w="2353310">
                <a:moveTo>
                  <a:pt x="784860" y="4295354"/>
                </a:moveTo>
                <a:cubicBezTo>
                  <a:pt x="905510" y="4335994"/>
                  <a:pt x="1042670" y="4362664"/>
                  <a:pt x="1177290" y="4362664"/>
                </a:cubicBezTo>
                <a:cubicBezTo>
                  <a:pt x="1311910" y="4362664"/>
                  <a:pt x="1441450" y="4339804"/>
                  <a:pt x="1560830" y="4299164"/>
                </a:cubicBezTo>
                <a:cubicBezTo>
                  <a:pt x="1563370" y="4297894"/>
                  <a:pt x="1565910" y="4297894"/>
                  <a:pt x="1568450" y="4296625"/>
                </a:cubicBezTo>
                <a:cubicBezTo>
                  <a:pt x="2016760" y="4134064"/>
                  <a:pt x="2346960" y="3704804"/>
                  <a:pt x="2353310" y="3198558"/>
                </a:cubicBezTo>
                <a:lnTo>
                  <a:pt x="2353310" y="0"/>
                </a:lnTo>
                <a:lnTo>
                  <a:pt x="0" y="0"/>
                </a:lnTo>
                <a:lnTo>
                  <a:pt x="0" y="3196139"/>
                </a:lnTo>
                <a:cubicBezTo>
                  <a:pt x="6350" y="3707344"/>
                  <a:pt x="331470" y="4136604"/>
                  <a:pt x="784860" y="4295354"/>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icksand"/>
              <a:ea typeface="Quicksand"/>
              <a:cs typeface="Quicksand"/>
              <a:sym typeface="Quicksand"/>
            </a:endParaRPr>
          </a:p>
        </p:txBody>
      </p:sp>
      <p:grpSp>
        <p:nvGrpSpPr>
          <p:cNvPr id="206" name="Google Shape;206;p11"/>
          <p:cNvGrpSpPr/>
          <p:nvPr/>
        </p:nvGrpSpPr>
        <p:grpSpPr>
          <a:xfrm>
            <a:off x="7125332" y="1560658"/>
            <a:ext cx="2646398" cy="2646398"/>
            <a:chOff x="0" y="0"/>
            <a:chExt cx="6350000" cy="6350000"/>
          </a:xfrm>
        </p:grpSpPr>
        <p:sp>
          <p:nvSpPr>
            <p:cNvPr id="207" name="Google Shape;207;p11"/>
            <p:cNvSpPr/>
            <p:nvPr/>
          </p:nvSpPr>
          <p:spPr>
            <a:xfrm>
              <a:off x="655320" y="655320"/>
              <a:ext cx="5039360" cy="5039360"/>
            </a:xfrm>
            <a:custGeom>
              <a:rect b="b" l="l" r="r" t="t"/>
              <a:pathLst>
                <a:path extrusionOk="0"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rotWithShape="1">
              <a:blip r:embed="rId3">
                <a:alphaModFix/>
              </a:blip>
              <a:stretch>
                <a:fillRect b="-3332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icksand"/>
                <a:ea typeface="Quicksand"/>
                <a:cs typeface="Quicksand"/>
                <a:sym typeface="Quicksand"/>
              </a:endParaRPr>
            </a:p>
          </p:txBody>
        </p:sp>
        <p:sp>
          <p:nvSpPr>
            <p:cNvPr id="208" name="Google Shape;208;p11"/>
            <p:cNvSpPr/>
            <p:nvPr/>
          </p:nvSpPr>
          <p:spPr>
            <a:xfrm>
              <a:off x="0" y="0"/>
              <a:ext cx="6350000" cy="6350000"/>
            </a:xfrm>
            <a:custGeom>
              <a:rect b="b" l="l" r="r" t="t"/>
              <a:pathLst>
                <a:path extrusionOk="0"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icksand"/>
                <a:ea typeface="Quicksand"/>
                <a:cs typeface="Quicksand"/>
                <a:sym typeface="Quicksand"/>
              </a:endParaRPr>
            </a:p>
          </p:txBody>
        </p:sp>
      </p:grpSp>
      <p:sp>
        <p:nvSpPr>
          <p:cNvPr id="209" name="Google Shape;209;p11"/>
          <p:cNvSpPr txBox="1"/>
          <p:nvPr/>
        </p:nvSpPr>
        <p:spPr>
          <a:xfrm>
            <a:off x="7054278" y="5229831"/>
            <a:ext cx="2788500" cy="307800"/>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Clr>
                <a:srgbClr val="000000"/>
              </a:buClr>
              <a:buSzPts val="2000"/>
              <a:buFont typeface="Arial"/>
              <a:buNone/>
            </a:pPr>
            <a:r>
              <a:rPr b="1" lang="en-US" sz="2000">
                <a:solidFill>
                  <a:srgbClr val="FFFFFF"/>
                </a:solidFill>
                <a:latin typeface="Quicksand"/>
                <a:ea typeface="Quicksand"/>
                <a:cs typeface="Quicksand"/>
                <a:sym typeface="Quicksand"/>
              </a:rPr>
              <a:t>ex-</a:t>
            </a:r>
            <a:r>
              <a:rPr b="1" i="0" lang="en-US" sz="2000" u="none" cap="none" strike="noStrike">
                <a:solidFill>
                  <a:srgbClr val="FFFFFF"/>
                </a:solidFill>
                <a:latin typeface="Quicksand"/>
                <a:ea typeface="Quicksand"/>
                <a:cs typeface="Quicksand"/>
                <a:sym typeface="Quicksand"/>
              </a:rPr>
              <a:t>Zalando</a:t>
            </a:r>
            <a:endParaRPr b="0" i="0" sz="1400" u="none" cap="none" strike="noStrike">
              <a:solidFill>
                <a:srgbClr val="000000"/>
              </a:solidFill>
              <a:latin typeface="Arial"/>
              <a:ea typeface="Arial"/>
              <a:cs typeface="Arial"/>
              <a:sym typeface="Arial"/>
            </a:endParaRPr>
          </a:p>
        </p:txBody>
      </p:sp>
      <p:sp>
        <p:nvSpPr>
          <p:cNvPr id="210" name="Google Shape;210;p11"/>
          <p:cNvSpPr txBox="1"/>
          <p:nvPr/>
        </p:nvSpPr>
        <p:spPr>
          <a:xfrm>
            <a:off x="7125332" y="4370399"/>
            <a:ext cx="2788504" cy="69608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000"/>
              <a:buFont typeface="Arial"/>
              <a:buNone/>
            </a:pPr>
            <a:r>
              <a:rPr b="1" i="0" lang="en-US" sz="2000" u="none" cap="none" strike="noStrike">
                <a:solidFill>
                  <a:srgbClr val="FFFFFF"/>
                </a:solidFill>
                <a:latin typeface="Quicksand"/>
                <a:ea typeface="Quicksand"/>
                <a:cs typeface="Quicksand"/>
                <a:sym typeface="Quicksand"/>
              </a:rPr>
              <a:t>DIOGO ALVES DE RESENDE</a:t>
            </a:r>
            <a:endParaRPr b="0" i="0" sz="1400" u="none" cap="none" strike="noStrike">
              <a:solidFill>
                <a:srgbClr val="000000"/>
              </a:solidFill>
              <a:latin typeface="Arial"/>
              <a:ea typeface="Arial"/>
              <a:cs typeface="Arial"/>
              <a:sym typeface="Arial"/>
            </a:endParaRPr>
          </a:p>
        </p:txBody>
      </p:sp>
      <p:sp>
        <p:nvSpPr>
          <p:cNvPr id="211" name="Google Shape;211;p11"/>
          <p:cNvSpPr/>
          <p:nvPr/>
        </p:nvSpPr>
        <p:spPr>
          <a:xfrm rot="10800000">
            <a:off x="2645829" y="1320006"/>
            <a:ext cx="3450171" cy="5537993"/>
          </a:xfrm>
          <a:custGeom>
            <a:rect b="b" l="l" r="r" t="t"/>
            <a:pathLst>
              <a:path extrusionOk="0" h="4362664" w="2353310">
                <a:moveTo>
                  <a:pt x="784860" y="4295354"/>
                </a:moveTo>
                <a:cubicBezTo>
                  <a:pt x="905510" y="4335994"/>
                  <a:pt x="1042670" y="4362664"/>
                  <a:pt x="1177290" y="4362664"/>
                </a:cubicBezTo>
                <a:cubicBezTo>
                  <a:pt x="1311910" y="4362664"/>
                  <a:pt x="1441450" y="4339804"/>
                  <a:pt x="1560830" y="4299164"/>
                </a:cubicBezTo>
                <a:cubicBezTo>
                  <a:pt x="1563370" y="4297894"/>
                  <a:pt x="1565910" y="4297894"/>
                  <a:pt x="1568450" y="4296625"/>
                </a:cubicBezTo>
                <a:cubicBezTo>
                  <a:pt x="2016760" y="4134064"/>
                  <a:pt x="2346960" y="3704804"/>
                  <a:pt x="2353310" y="3198558"/>
                </a:cubicBezTo>
                <a:lnTo>
                  <a:pt x="2353310" y="0"/>
                </a:lnTo>
                <a:lnTo>
                  <a:pt x="0" y="0"/>
                </a:lnTo>
                <a:lnTo>
                  <a:pt x="0" y="3196139"/>
                </a:lnTo>
                <a:cubicBezTo>
                  <a:pt x="6350" y="3707344"/>
                  <a:pt x="331470" y="4136604"/>
                  <a:pt x="784860" y="4295354"/>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icksand"/>
              <a:ea typeface="Quicksand"/>
              <a:cs typeface="Quicksand"/>
              <a:sym typeface="Quicksand"/>
            </a:endParaRPr>
          </a:p>
        </p:txBody>
      </p:sp>
      <p:grpSp>
        <p:nvGrpSpPr>
          <p:cNvPr id="212" name="Google Shape;212;p11"/>
          <p:cNvGrpSpPr/>
          <p:nvPr/>
        </p:nvGrpSpPr>
        <p:grpSpPr>
          <a:xfrm>
            <a:off x="3039138" y="1560658"/>
            <a:ext cx="2646398" cy="2646398"/>
            <a:chOff x="0" y="0"/>
            <a:chExt cx="6350000" cy="6350000"/>
          </a:xfrm>
        </p:grpSpPr>
        <p:sp>
          <p:nvSpPr>
            <p:cNvPr id="213" name="Google Shape;213;p11"/>
            <p:cNvSpPr/>
            <p:nvPr/>
          </p:nvSpPr>
          <p:spPr>
            <a:xfrm>
              <a:off x="655320" y="655320"/>
              <a:ext cx="5039360" cy="5039360"/>
            </a:xfrm>
            <a:custGeom>
              <a:rect b="b" l="l" r="r" t="t"/>
              <a:pathLst>
                <a:path extrusionOk="0"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rotWithShape="1">
              <a:blip r:embed="rId4">
                <a:alphaModFix/>
              </a:blip>
              <a:stretch>
                <a:fillRect b="0" l="-1529" r="-1526"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icksand"/>
                <a:ea typeface="Quicksand"/>
                <a:cs typeface="Quicksand"/>
                <a:sym typeface="Quicksand"/>
              </a:endParaRPr>
            </a:p>
          </p:txBody>
        </p:sp>
        <p:sp>
          <p:nvSpPr>
            <p:cNvPr id="214" name="Google Shape;214;p11"/>
            <p:cNvSpPr/>
            <p:nvPr/>
          </p:nvSpPr>
          <p:spPr>
            <a:xfrm>
              <a:off x="0" y="0"/>
              <a:ext cx="6350000" cy="6350000"/>
            </a:xfrm>
            <a:custGeom>
              <a:rect b="b" l="l" r="r" t="t"/>
              <a:pathLst>
                <a:path extrusionOk="0"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icksand"/>
                <a:ea typeface="Quicksand"/>
                <a:cs typeface="Quicksand"/>
                <a:sym typeface="Quicksand"/>
              </a:endParaRPr>
            </a:p>
          </p:txBody>
        </p:sp>
      </p:grpSp>
      <p:sp>
        <p:nvSpPr>
          <p:cNvPr id="215" name="Google Shape;215;p11"/>
          <p:cNvSpPr txBox="1"/>
          <p:nvPr/>
        </p:nvSpPr>
        <p:spPr>
          <a:xfrm>
            <a:off x="2976663" y="5229831"/>
            <a:ext cx="2788504" cy="30816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Clr>
                <a:srgbClr val="000000"/>
              </a:buClr>
              <a:buSzPts val="2000"/>
              <a:buFont typeface="Arial"/>
              <a:buNone/>
            </a:pPr>
            <a:r>
              <a:rPr b="1" i="0" lang="en-US" sz="2000" u="none" cap="none" strike="noStrike">
                <a:solidFill>
                  <a:srgbClr val="FFFFFF"/>
                </a:solidFill>
                <a:latin typeface="Quicksand"/>
                <a:ea typeface="Quicksand"/>
                <a:cs typeface="Quicksand"/>
                <a:sym typeface="Quicksand"/>
              </a:rPr>
              <a:t>NTT Data </a:t>
            </a:r>
            <a:endParaRPr b="0" i="0" sz="1400" u="none" cap="none" strike="noStrike">
              <a:solidFill>
                <a:srgbClr val="000000"/>
              </a:solidFill>
              <a:latin typeface="Arial"/>
              <a:ea typeface="Arial"/>
              <a:cs typeface="Arial"/>
              <a:sym typeface="Arial"/>
            </a:endParaRPr>
          </a:p>
        </p:txBody>
      </p:sp>
      <p:sp>
        <p:nvSpPr>
          <p:cNvPr id="216" name="Google Shape;216;p11"/>
          <p:cNvSpPr txBox="1"/>
          <p:nvPr/>
        </p:nvSpPr>
        <p:spPr>
          <a:xfrm>
            <a:off x="2636319" y="4395824"/>
            <a:ext cx="3452033" cy="69608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000"/>
              <a:buFont typeface="Arial"/>
              <a:buNone/>
            </a:pPr>
            <a:r>
              <a:rPr b="1" i="0" lang="en-US" sz="2000" u="none" cap="none" strike="noStrike">
                <a:solidFill>
                  <a:srgbClr val="FFFFFF"/>
                </a:solidFill>
                <a:latin typeface="Quicksand"/>
                <a:ea typeface="Quicksand"/>
                <a:cs typeface="Quicksand"/>
                <a:sym typeface="Quicksand"/>
              </a:rPr>
              <a:t>PEDRO ALBUQUERQUE E CASTRO</a:t>
            </a:r>
            <a:endParaRPr b="0" i="0" sz="1400" u="none" cap="none" strike="noStrike">
              <a:solidFill>
                <a:srgbClr val="000000"/>
              </a:solidFill>
              <a:latin typeface="Arial"/>
              <a:ea typeface="Arial"/>
              <a:cs typeface="Arial"/>
              <a:sym typeface="Arial"/>
            </a:endParaRPr>
          </a:p>
        </p:txBody>
      </p:sp>
      <p:sp>
        <p:nvSpPr>
          <p:cNvPr id="217" name="Google Shape;217;p11"/>
          <p:cNvSpPr txBox="1"/>
          <p:nvPr/>
        </p:nvSpPr>
        <p:spPr>
          <a:xfrm>
            <a:off x="2816797" y="5820697"/>
            <a:ext cx="3452100" cy="549000"/>
          </a:xfrm>
          <a:prstGeom prst="rect">
            <a:avLst/>
          </a:prstGeom>
          <a:noFill/>
          <a:ln>
            <a:noFill/>
          </a:ln>
        </p:spPr>
        <p:txBody>
          <a:bodyPr anchorCtr="0" anchor="t" bIns="0" lIns="0" spcFirstLastPara="1" rIns="0" wrap="square" tIns="0">
            <a:spAutoFit/>
          </a:bodyPr>
          <a:lstStyle/>
          <a:p>
            <a:pPr indent="-187124" lvl="1" marL="374248" marR="0" rtl="0" algn="l">
              <a:lnSpc>
                <a:spcPct val="154785"/>
              </a:lnSpc>
              <a:spcBef>
                <a:spcPts val="0"/>
              </a:spcBef>
              <a:spcAft>
                <a:spcPts val="0"/>
              </a:spcAft>
              <a:buClr>
                <a:srgbClr val="FFFFFF"/>
              </a:buClr>
              <a:buSzPts val="1400"/>
              <a:buFont typeface="Arial"/>
              <a:buChar char="•"/>
            </a:pPr>
            <a:r>
              <a:rPr b="0" i="0" lang="en-US" sz="1400" u="none" cap="none" strike="noStrike">
                <a:solidFill>
                  <a:srgbClr val="FFFFFF"/>
                </a:solidFill>
                <a:latin typeface="Quicksand"/>
                <a:ea typeface="Quicksand"/>
                <a:cs typeface="Quicksand"/>
                <a:sym typeface="Quicksand"/>
              </a:rPr>
              <a:t>2.5 X failed entrepreneur</a:t>
            </a:r>
            <a:endParaRPr b="0" i="0" sz="1400" u="none" cap="none" strike="noStrike">
              <a:solidFill>
                <a:srgbClr val="FFFFFF"/>
              </a:solidFill>
              <a:latin typeface="Quicksand"/>
              <a:ea typeface="Quicksand"/>
              <a:cs typeface="Quicksand"/>
              <a:sym typeface="Quicksand"/>
            </a:endParaRPr>
          </a:p>
          <a:p>
            <a:pPr indent="-187125" lvl="1" marL="374249" marR="0" rtl="0" algn="l">
              <a:lnSpc>
                <a:spcPct val="154785"/>
              </a:lnSpc>
              <a:spcBef>
                <a:spcPts val="0"/>
              </a:spcBef>
              <a:spcAft>
                <a:spcPts val="0"/>
              </a:spcAft>
              <a:buClr>
                <a:srgbClr val="FFFFFF"/>
              </a:buClr>
              <a:buSzPts val="1400"/>
              <a:buFont typeface="Arial"/>
              <a:buChar char="•"/>
            </a:pPr>
            <a:r>
              <a:rPr b="0" i="0" lang="en-US" sz="1400" u="none" cap="none" strike="noStrike">
                <a:solidFill>
                  <a:srgbClr val="FFFFFF"/>
                </a:solidFill>
                <a:latin typeface="Quicksand"/>
                <a:ea typeface="Quicksand"/>
                <a:cs typeface="Quicksand"/>
                <a:sym typeface="Quicksand"/>
              </a:rPr>
              <a:t>7 years of consulting</a:t>
            </a:r>
            <a:endParaRPr b="0" i="0" sz="1400" u="none" cap="none" strike="noStrike">
              <a:solidFill>
                <a:srgbClr val="000000"/>
              </a:solidFill>
              <a:latin typeface="Arial"/>
              <a:ea typeface="Arial"/>
              <a:cs typeface="Arial"/>
              <a:sym typeface="Arial"/>
            </a:endParaRPr>
          </a:p>
        </p:txBody>
      </p:sp>
      <p:sp>
        <p:nvSpPr>
          <p:cNvPr id="218" name="Google Shape;218;p11"/>
          <p:cNvSpPr txBox="1"/>
          <p:nvPr/>
        </p:nvSpPr>
        <p:spPr>
          <a:xfrm>
            <a:off x="6722514" y="5754082"/>
            <a:ext cx="3452100" cy="882600"/>
          </a:xfrm>
          <a:prstGeom prst="rect">
            <a:avLst/>
          </a:prstGeom>
          <a:noFill/>
          <a:ln>
            <a:noFill/>
          </a:ln>
        </p:spPr>
        <p:txBody>
          <a:bodyPr anchorCtr="0" anchor="t" bIns="0" lIns="0" spcFirstLastPara="1" rIns="0" wrap="square" tIns="0">
            <a:spAutoFit/>
          </a:bodyPr>
          <a:lstStyle/>
          <a:p>
            <a:pPr indent="-187124" lvl="1" marL="374248" marR="0" rtl="0" algn="l">
              <a:lnSpc>
                <a:spcPct val="154785"/>
              </a:lnSpc>
              <a:spcBef>
                <a:spcPts val="0"/>
              </a:spcBef>
              <a:spcAft>
                <a:spcPts val="0"/>
              </a:spcAft>
              <a:buClr>
                <a:srgbClr val="FFFFFF"/>
              </a:buClr>
              <a:buSzPts val="1400"/>
              <a:buFont typeface="Arial"/>
              <a:buChar char="•"/>
            </a:pPr>
            <a:r>
              <a:rPr b="0" i="0" lang="en-US" sz="1400" u="none" cap="none" strike="noStrike">
                <a:solidFill>
                  <a:srgbClr val="FFFFFF"/>
                </a:solidFill>
                <a:latin typeface="Quicksand"/>
                <a:ea typeface="Quicksand"/>
                <a:cs typeface="Quicksand"/>
                <a:sym typeface="Quicksand"/>
              </a:rPr>
              <a:t>Unsuccessful YouTube creator</a:t>
            </a:r>
            <a:endParaRPr b="0" i="0" sz="1400" u="none" cap="none" strike="noStrike">
              <a:solidFill>
                <a:srgbClr val="FFFFFF"/>
              </a:solidFill>
              <a:latin typeface="Quicksand"/>
              <a:ea typeface="Quicksand"/>
              <a:cs typeface="Quicksand"/>
              <a:sym typeface="Quicksand"/>
            </a:endParaRPr>
          </a:p>
          <a:p>
            <a:pPr indent="-187124" lvl="1" marL="374248" marR="0" rtl="0" algn="l">
              <a:lnSpc>
                <a:spcPct val="154785"/>
              </a:lnSpc>
              <a:spcBef>
                <a:spcPts val="0"/>
              </a:spcBef>
              <a:spcAft>
                <a:spcPts val="0"/>
              </a:spcAft>
              <a:buClr>
                <a:srgbClr val="FFFFFF"/>
              </a:buClr>
              <a:buSzPts val="1400"/>
              <a:buFont typeface="Arial"/>
              <a:buChar char="•"/>
            </a:pPr>
            <a:r>
              <a:rPr b="0" i="0" lang="en-US" sz="1400" u="none" cap="none" strike="noStrike">
                <a:solidFill>
                  <a:srgbClr val="FFFFFF"/>
                </a:solidFill>
                <a:latin typeface="Quicksand"/>
                <a:ea typeface="Quicksand"/>
                <a:cs typeface="Quicksand"/>
                <a:sym typeface="Quicksand"/>
              </a:rPr>
              <a:t>Instructor Partner at Udemy </a:t>
            </a:r>
            <a:br>
              <a:rPr b="0" i="0" lang="en-US" sz="1400" u="none" cap="none" strike="noStrike">
                <a:solidFill>
                  <a:srgbClr val="FFFFFF"/>
                </a:solidFill>
                <a:latin typeface="Quicksand"/>
                <a:ea typeface="Quicksand"/>
                <a:cs typeface="Quicksand"/>
                <a:sym typeface="Quicksand"/>
              </a:rPr>
            </a:br>
            <a:r>
              <a:rPr b="0" i="0" lang="en-US" sz="1400" u="none" cap="none" strike="noStrike">
                <a:solidFill>
                  <a:srgbClr val="FFFFFF"/>
                </a:solidFill>
                <a:latin typeface="Quicksand"/>
                <a:ea typeface="Quicksand"/>
                <a:cs typeface="Quicksand"/>
                <a:sym typeface="Quicksand"/>
              </a:rPr>
              <a:t>(top 0.3%)</a:t>
            </a:r>
            <a:endParaRPr b="0" i="0" sz="1400" u="none" cap="none" strike="noStrike">
              <a:solidFill>
                <a:srgbClr val="000000"/>
              </a:solidFill>
              <a:latin typeface="Arial"/>
              <a:ea typeface="Arial"/>
              <a:cs typeface="Arial"/>
              <a:sym typeface="Arial"/>
            </a:endParaRPr>
          </a:p>
        </p:txBody>
      </p:sp>
      <p:sp>
        <p:nvSpPr>
          <p:cNvPr id="219" name="Google Shape;219;p11"/>
          <p:cNvSpPr txBox="1"/>
          <p:nvPr/>
        </p:nvSpPr>
        <p:spPr>
          <a:xfrm>
            <a:off x="415925" y="199545"/>
            <a:ext cx="11360150" cy="33833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400"/>
              <a:buFont typeface="Quicksand"/>
              <a:buNone/>
            </a:pPr>
            <a:r>
              <a:rPr b="1" i="0" lang="en-US" sz="2400" u="none" cap="none" strike="noStrike">
                <a:solidFill>
                  <a:schemeClr val="lt1"/>
                </a:solidFill>
                <a:latin typeface="Quicksand"/>
                <a:ea typeface="Quicksand"/>
                <a:cs typeface="Quicksand"/>
                <a:sym typeface="Quicksand"/>
              </a:rPr>
              <a:t>Founding team</a:t>
            </a:r>
            <a:endParaRPr b="1" i="0" sz="4000" u="none" cap="none" strike="noStrike">
              <a:solidFill>
                <a:schemeClr val="lt1"/>
              </a:solidFill>
              <a:latin typeface="Quicksand"/>
              <a:ea typeface="Quicksand"/>
              <a:cs typeface="Quicksand"/>
              <a:sym typeface="Quicksan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Bitte">
      <a:dk1>
        <a:srgbClr val="000000"/>
      </a:dk1>
      <a:lt1>
        <a:srgbClr val="FFFFFF"/>
      </a:lt1>
      <a:dk2>
        <a:srgbClr val="000050"/>
      </a:dk2>
      <a:lt2>
        <a:srgbClr val="FFFFFF"/>
      </a:lt2>
      <a:accent1>
        <a:srgbClr val="163C68"/>
      </a:accent1>
      <a:accent2>
        <a:srgbClr val="163C68"/>
      </a:accent2>
      <a:accent3>
        <a:srgbClr val="7F7F7F"/>
      </a:accent3>
      <a:accent4>
        <a:srgbClr val="7F7F7F"/>
      </a:accent4>
      <a:accent5>
        <a:srgbClr val="163C68"/>
      </a:accent5>
      <a:accent6>
        <a:srgbClr val="163C68"/>
      </a:accent6>
      <a:hlink>
        <a:srgbClr val="328FFF"/>
      </a:hlink>
      <a:folHlink>
        <a:srgbClr val="328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2022-11-18T17:37:08Z</dcterms:created>
  <dc:creator>Bitte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0x0101007E34BC78C990A64895B3713B304FFF17</vt:lpwstr>
  </property>
  <property fmtid="{D5CDD505-2E9C-101B-9397-08002B2CF9AE}" pid="3" name="MediaServiceImageTags">
    <vt:lpwstr/>
  </property>
</Properties>
</file>